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1"/>
  </p:sldMasterIdLst>
  <p:notesMasterIdLst>
    <p:notesMasterId r:id="rId9"/>
  </p:notesMasterIdLst>
  <p:handoutMasterIdLst>
    <p:handoutMasterId r:id="rId10"/>
  </p:handoutMasterIdLst>
  <p:sldIdLst>
    <p:sldId id="256" r:id="rId2"/>
    <p:sldId id="257" r:id="rId3"/>
    <p:sldId id="262" r:id="rId4"/>
    <p:sldId id="263" r:id="rId5"/>
    <p:sldId id="260" r:id="rId6"/>
    <p:sldId id="258" r:id="rId7"/>
    <p:sldId id="259"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94660"/>
  </p:normalViewPr>
  <p:slideViewPr>
    <p:cSldViewPr>
      <p:cViewPr varScale="1">
        <p:scale>
          <a:sx n="63" d="100"/>
          <a:sy n="63" d="100"/>
        </p:scale>
        <p:origin x="1364" y="64"/>
      </p:cViewPr>
      <p:guideLst>
        <p:guide orient="horz" pos="2160"/>
        <p:guide pos="2880"/>
      </p:guideLst>
    </p:cSldViewPr>
  </p:slideViewPr>
  <p:notesTextViewPr>
    <p:cViewPr>
      <p:scale>
        <a:sx n="1" d="1"/>
        <a:sy n="1" d="1"/>
      </p:scale>
      <p:origin x="0" y="0"/>
    </p:cViewPr>
  </p:notesTextViewPr>
  <p:notesViewPr>
    <p:cSldViewPr>
      <p:cViewPr>
        <p:scale>
          <a:sx n="100" d="100"/>
          <a:sy n="100" d="100"/>
        </p:scale>
        <p:origin x="-163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853907-AEA0-4555-9892-E467706AAAAA}" type="datetimeFigureOut">
              <a:rPr lang="nl-NL" smtClean="0"/>
              <a:t>15-1-2020</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4CC3ABE-777A-4A5B-82C7-B9A441931F2B}" type="slidenum">
              <a:rPr lang="nl-NL" smtClean="0"/>
              <a:t>‹nr.›</a:t>
            </a:fld>
            <a:endParaRPr lang="nl-NL"/>
          </a:p>
        </p:txBody>
      </p:sp>
    </p:spTree>
    <p:extLst>
      <p:ext uri="{BB962C8B-B14F-4D97-AF65-F5344CB8AC3E}">
        <p14:creationId xmlns:p14="http://schemas.microsoft.com/office/powerpoint/2010/main" val="1928236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07BDC5-CC0C-40ED-BA06-0FFE3D66505B}" type="datetimeFigureOut">
              <a:rPr lang="nl-NL" smtClean="0"/>
              <a:t>15-1-2020</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A301EF-89ED-480B-8710-60D173FFE76D}" type="slidenum">
              <a:rPr lang="nl-NL" smtClean="0"/>
              <a:t>‹nr.›</a:t>
            </a:fld>
            <a:endParaRPr lang="nl-NL"/>
          </a:p>
        </p:txBody>
      </p:sp>
    </p:spTree>
    <p:extLst>
      <p:ext uri="{BB962C8B-B14F-4D97-AF65-F5344CB8AC3E}">
        <p14:creationId xmlns:p14="http://schemas.microsoft.com/office/powerpoint/2010/main" val="3027513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office.com/nl-nl/powerpoint"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dirty="0"/>
              <a:t>Moeite met gebruik </a:t>
            </a:r>
            <a:r>
              <a:rPr lang="nl-NL" dirty="0" err="1"/>
              <a:t>powerpoint</a:t>
            </a:r>
            <a:r>
              <a:rPr lang="nl-NL" dirty="0"/>
              <a:t>? </a:t>
            </a:r>
            <a:r>
              <a:rPr lang="nl-NL" dirty="0">
                <a:hlinkClick r:id="rId3"/>
              </a:rPr>
              <a:t>https://support.office.com/nl-nl/powerpoint</a:t>
            </a:r>
            <a:r>
              <a:rPr lang="nl-NL" dirty="0"/>
              <a:t> Deze presentatie kan selectief gebruikt worden afhankelijk van beschikbare tijd, samenstelling groep, aanbod leerstof en werkwijze.. Als u de </a:t>
            </a:r>
            <a:r>
              <a:rPr lang="nl-NL" dirty="0" err="1"/>
              <a:t>powerpoint</a:t>
            </a:r>
            <a:r>
              <a:rPr lang="nl-NL" dirty="0"/>
              <a:t> downloadt, kunt u veranderen en aanpassen naar believen! Elke pagina bevat linken( op illustraties en onderstreepte woorden ) naar allerlei websites die te maken hebben met het onderwerp van deze jeugdmonumentendag.</a:t>
            </a:r>
          </a:p>
        </p:txBody>
      </p:sp>
      <p:sp>
        <p:nvSpPr>
          <p:cNvPr id="4" name="Tijdelijke aanduiding voor dianummer 3"/>
          <p:cNvSpPr>
            <a:spLocks noGrp="1"/>
          </p:cNvSpPr>
          <p:nvPr>
            <p:ph type="sldNum" sz="quarter" idx="10"/>
          </p:nvPr>
        </p:nvSpPr>
        <p:spPr/>
        <p:txBody>
          <a:bodyPr/>
          <a:lstStyle/>
          <a:p>
            <a:fld id="{D1A301EF-89ED-480B-8710-60D173FFE76D}" type="slidenum">
              <a:rPr lang="nl-NL" smtClean="0"/>
              <a:t>1</a:t>
            </a:fld>
            <a:endParaRPr lang="nl-NL"/>
          </a:p>
        </p:txBody>
      </p:sp>
    </p:spTree>
    <p:extLst>
      <p:ext uri="{BB962C8B-B14F-4D97-AF65-F5344CB8AC3E}">
        <p14:creationId xmlns:p14="http://schemas.microsoft.com/office/powerpoint/2010/main" val="3712740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Interactief voorkennis ophalen. U kent het aanbod. Belangrijk voor jeugdmonumentendag is dat leerlingen enigszins op de hoogte zijn van verschillen toen en nu. Klik de linken aan ( onderstreepte regels  en plaatje)</a:t>
            </a:r>
          </a:p>
        </p:txBody>
      </p:sp>
      <p:sp>
        <p:nvSpPr>
          <p:cNvPr id="4" name="Tijdelijke aanduiding voor dianummer 3"/>
          <p:cNvSpPr>
            <a:spLocks noGrp="1"/>
          </p:cNvSpPr>
          <p:nvPr>
            <p:ph type="sldNum" sz="quarter" idx="10"/>
          </p:nvPr>
        </p:nvSpPr>
        <p:spPr/>
        <p:txBody>
          <a:bodyPr/>
          <a:lstStyle/>
          <a:p>
            <a:fld id="{D1A301EF-89ED-480B-8710-60D173FFE76D}" type="slidenum">
              <a:rPr lang="nl-NL" smtClean="0"/>
              <a:t>2</a:t>
            </a:fld>
            <a:endParaRPr lang="nl-NL"/>
          </a:p>
        </p:txBody>
      </p:sp>
    </p:spTree>
    <p:extLst>
      <p:ext uri="{BB962C8B-B14F-4D97-AF65-F5344CB8AC3E}">
        <p14:creationId xmlns:p14="http://schemas.microsoft.com/office/powerpoint/2010/main" val="2985284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Linken verwijzen naar onderdelen van de jeugdmonumentendag</a:t>
            </a:r>
          </a:p>
        </p:txBody>
      </p:sp>
      <p:sp>
        <p:nvSpPr>
          <p:cNvPr id="4" name="Tijdelijke aanduiding voor dianummer 3"/>
          <p:cNvSpPr>
            <a:spLocks noGrp="1"/>
          </p:cNvSpPr>
          <p:nvPr>
            <p:ph type="sldNum" sz="quarter" idx="10"/>
          </p:nvPr>
        </p:nvSpPr>
        <p:spPr/>
        <p:txBody>
          <a:bodyPr/>
          <a:lstStyle/>
          <a:p>
            <a:fld id="{D1A301EF-89ED-480B-8710-60D173FFE76D}" type="slidenum">
              <a:rPr lang="nl-NL" smtClean="0"/>
              <a:t>3</a:t>
            </a:fld>
            <a:endParaRPr lang="nl-NL"/>
          </a:p>
        </p:txBody>
      </p:sp>
    </p:spTree>
    <p:extLst>
      <p:ext uri="{BB962C8B-B14F-4D97-AF65-F5344CB8AC3E}">
        <p14:creationId xmlns:p14="http://schemas.microsoft.com/office/powerpoint/2010/main" val="1810242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Linken zijn achtergrond info voor de gebouwen en straten die opgenomen zijn in de route van JMD</a:t>
            </a:r>
          </a:p>
        </p:txBody>
      </p:sp>
      <p:sp>
        <p:nvSpPr>
          <p:cNvPr id="4" name="Tijdelijke aanduiding voor dianummer 3"/>
          <p:cNvSpPr>
            <a:spLocks noGrp="1"/>
          </p:cNvSpPr>
          <p:nvPr>
            <p:ph type="sldNum" sz="quarter" idx="10"/>
          </p:nvPr>
        </p:nvSpPr>
        <p:spPr/>
        <p:txBody>
          <a:bodyPr/>
          <a:lstStyle/>
          <a:p>
            <a:fld id="{D1A301EF-89ED-480B-8710-60D173FFE76D}" type="slidenum">
              <a:rPr lang="nl-NL" smtClean="0"/>
              <a:t>4</a:t>
            </a:fld>
            <a:endParaRPr lang="nl-NL"/>
          </a:p>
        </p:txBody>
      </p:sp>
    </p:spTree>
    <p:extLst>
      <p:ext uri="{BB962C8B-B14F-4D97-AF65-F5344CB8AC3E}">
        <p14:creationId xmlns:p14="http://schemas.microsoft.com/office/powerpoint/2010/main" val="3600550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pagina wisselt elk jaar. Thema 2020 is Feest in de Middeleeuwen. Optie sites samen lezen of opdracht geven tot zelfstudie al of niet in groepjes. Deze pagina kan gebruikt worden om</a:t>
            </a:r>
            <a:r>
              <a:rPr lang="nl-NL" baseline="0" dirty="0"/>
              <a:t> leerlingen zelf een werkstuk/samenvatting te laten maken. De </a:t>
            </a:r>
            <a:r>
              <a:rPr lang="nl-NL" baseline="0" dirty="0" err="1"/>
              <a:t>worddocumenten</a:t>
            </a:r>
            <a:r>
              <a:rPr lang="nl-NL" baseline="0" dirty="0"/>
              <a:t> kunnen geopend worden in de bewerkmodus door rechtsklikken object openen. </a:t>
            </a:r>
            <a:endParaRPr lang="nl-NL" dirty="0"/>
          </a:p>
        </p:txBody>
      </p:sp>
      <p:sp>
        <p:nvSpPr>
          <p:cNvPr id="4" name="Tijdelijke aanduiding voor dianummer 3"/>
          <p:cNvSpPr>
            <a:spLocks noGrp="1"/>
          </p:cNvSpPr>
          <p:nvPr>
            <p:ph type="sldNum" sz="quarter" idx="10"/>
          </p:nvPr>
        </p:nvSpPr>
        <p:spPr/>
        <p:txBody>
          <a:bodyPr/>
          <a:lstStyle/>
          <a:p>
            <a:fld id="{D1A301EF-89ED-480B-8710-60D173FFE76D}" type="slidenum">
              <a:rPr lang="nl-NL" smtClean="0"/>
              <a:t>5</a:t>
            </a:fld>
            <a:endParaRPr lang="nl-NL"/>
          </a:p>
        </p:txBody>
      </p:sp>
    </p:spTree>
    <p:extLst>
      <p:ext uri="{BB962C8B-B14F-4D97-AF65-F5344CB8AC3E}">
        <p14:creationId xmlns:p14="http://schemas.microsoft.com/office/powerpoint/2010/main" val="1213521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Voorbereiding op de dag zelf: hoe ben je gekleed, wat neem je al of niet mee, wat kun je verwachten ( groepsindeling, tijdspad )</a:t>
            </a:r>
          </a:p>
          <a:p>
            <a:r>
              <a:rPr lang="nl-NL" dirty="0"/>
              <a:t>Linken naar </a:t>
            </a:r>
            <a:r>
              <a:rPr lang="nl-NL" dirty="0" err="1"/>
              <a:t>wikipedia</a:t>
            </a:r>
            <a:r>
              <a:rPr lang="nl-NL" dirty="0"/>
              <a:t> middeleeuwse kleding en de JMD website zullen vast meehelpen om in de juiste sfeer aan de dag deel te kunnen gaan nemen.</a:t>
            </a:r>
          </a:p>
        </p:txBody>
      </p:sp>
      <p:sp>
        <p:nvSpPr>
          <p:cNvPr id="4" name="Tijdelijke aanduiding voor dianummer 3"/>
          <p:cNvSpPr>
            <a:spLocks noGrp="1"/>
          </p:cNvSpPr>
          <p:nvPr>
            <p:ph type="sldNum" sz="quarter" idx="10"/>
          </p:nvPr>
        </p:nvSpPr>
        <p:spPr/>
        <p:txBody>
          <a:bodyPr/>
          <a:lstStyle/>
          <a:p>
            <a:fld id="{D1A301EF-89ED-480B-8710-60D173FFE76D}" type="slidenum">
              <a:rPr lang="nl-NL" smtClean="0"/>
              <a:t>6</a:t>
            </a:fld>
            <a:endParaRPr lang="nl-NL"/>
          </a:p>
        </p:txBody>
      </p:sp>
    </p:spTree>
    <p:extLst>
      <p:ext uri="{BB962C8B-B14F-4D97-AF65-F5344CB8AC3E}">
        <p14:creationId xmlns:p14="http://schemas.microsoft.com/office/powerpoint/2010/main" val="3365652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Opdracht uitleggen, keuze maken</a:t>
            </a:r>
            <a:r>
              <a:rPr lang="nl-NL" baseline="0" dirty="0"/>
              <a:t> welk werkstuk, alleen of samen, materiaal. U bent vrij om te kiezen, afhankelijk van budget, tijd en groepsniveau en groepsgrootte. Bovenstaande linken dienen ter inspiratie.</a:t>
            </a:r>
            <a:endParaRPr lang="nl-NL" dirty="0"/>
          </a:p>
        </p:txBody>
      </p:sp>
      <p:sp>
        <p:nvSpPr>
          <p:cNvPr id="4" name="Tijdelijke aanduiding voor dianummer 3"/>
          <p:cNvSpPr>
            <a:spLocks noGrp="1"/>
          </p:cNvSpPr>
          <p:nvPr>
            <p:ph type="sldNum" sz="quarter" idx="10"/>
          </p:nvPr>
        </p:nvSpPr>
        <p:spPr/>
        <p:txBody>
          <a:bodyPr/>
          <a:lstStyle/>
          <a:p>
            <a:fld id="{D1A301EF-89ED-480B-8710-60D173FFE76D}" type="slidenum">
              <a:rPr lang="nl-NL" smtClean="0"/>
              <a:t>7</a:t>
            </a:fld>
            <a:endParaRPr lang="nl-NL"/>
          </a:p>
        </p:txBody>
      </p:sp>
    </p:spTree>
    <p:extLst>
      <p:ext uri="{BB962C8B-B14F-4D97-AF65-F5344CB8AC3E}">
        <p14:creationId xmlns:p14="http://schemas.microsoft.com/office/powerpoint/2010/main" val="3837855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nl-NL"/>
              <a:t>Klik om stijl te bewerken</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059976F8-2605-4433-AAA5-67A40351103E}" type="datetimeFigureOut">
              <a:rPr lang="nl-NL" smtClean="0"/>
              <a:t>15-1-2020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02B7F73-DA6F-4EF2-AA20-69B6FE5FA60D}" type="slidenum">
              <a:rPr lang="nl-NL" smtClean="0"/>
              <a:t>‹nr.›</a:t>
            </a:fld>
            <a:endParaRPr lang="nl-NL"/>
          </a:p>
        </p:txBody>
      </p:sp>
    </p:spTree>
    <p:extLst>
      <p:ext uri="{BB962C8B-B14F-4D97-AF65-F5344CB8AC3E}">
        <p14:creationId xmlns:p14="http://schemas.microsoft.com/office/powerpoint/2010/main" val="507094629"/>
      </p:ext>
    </p:extLst>
  </p:cSld>
  <p:clrMapOvr>
    <a:masterClrMapping/>
  </p:clrMapOvr>
  <mc:AlternateContent xmlns:mc="http://schemas.openxmlformats.org/markup-compatibility/2006" xmlns:p14="http://schemas.microsoft.com/office/powerpoint/2010/main">
    <mc:Choice Requires="p14">
      <p:transition spd="slow" p14:dur="3000">
        <p:fade/>
        <p:sndAc>
          <p:stSnd>
            <p:snd r:embed="rId1" name="chimes.wav"/>
          </p:stSnd>
        </p:sndAc>
      </p:transition>
    </mc:Choice>
    <mc:Fallback xmlns="">
      <p:transition spd="slow">
        <p:fade/>
        <p:sndAc>
          <p:stSnd>
            <p:snd r:embed="rId3" name="chimes.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nl-NL"/>
              <a:t>Klik om stijl te bewerken</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059976F8-2605-4433-AAA5-67A40351103E}" type="datetimeFigureOut">
              <a:rPr lang="nl-NL" smtClean="0"/>
              <a:t>15-1-2020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02B7F73-DA6F-4EF2-AA20-69B6FE5FA60D}" type="slidenum">
              <a:rPr lang="nl-NL" smtClean="0"/>
              <a:t>‹nr.›</a:t>
            </a:fld>
            <a:endParaRPr lang="nl-NL"/>
          </a:p>
        </p:txBody>
      </p:sp>
    </p:spTree>
    <p:extLst>
      <p:ext uri="{BB962C8B-B14F-4D97-AF65-F5344CB8AC3E}">
        <p14:creationId xmlns:p14="http://schemas.microsoft.com/office/powerpoint/2010/main" val="365891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nl-NL"/>
              <a:t>Klik om stijl te bewerken</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nl-NL"/>
              <a:t>Tekststijl van het model bewerken</a:t>
            </a:r>
          </a:p>
        </p:txBody>
      </p:sp>
      <p:sp>
        <p:nvSpPr>
          <p:cNvPr id="4" name="Date Placeholder 3"/>
          <p:cNvSpPr>
            <a:spLocks noGrp="1"/>
          </p:cNvSpPr>
          <p:nvPr>
            <p:ph type="dt" sz="half" idx="10"/>
          </p:nvPr>
        </p:nvSpPr>
        <p:spPr/>
        <p:txBody>
          <a:bodyPr/>
          <a:lstStyle/>
          <a:p>
            <a:fld id="{059976F8-2605-4433-AAA5-67A40351103E}" type="datetimeFigureOut">
              <a:rPr lang="nl-NL" smtClean="0"/>
              <a:t>15-1-2020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02B7F73-DA6F-4EF2-AA20-69B6FE5FA60D}" type="slidenum">
              <a:rPr lang="nl-NL" smtClean="0"/>
              <a:t>‹nr.›</a:t>
            </a:fld>
            <a:endParaRPr lang="nl-NL"/>
          </a:p>
        </p:txBody>
      </p:sp>
    </p:spTree>
    <p:extLst>
      <p:ext uri="{BB962C8B-B14F-4D97-AF65-F5344CB8AC3E}">
        <p14:creationId xmlns:p14="http://schemas.microsoft.com/office/powerpoint/2010/main" val="550917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nl-NL"/>
              <a:t>Klik om stijl te bewerken</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nl-NL"/>
              <a:t>Tekststijl van het model bewerken</a:t>
            </a:r>
          </a:p>
        </p:txBody>
      </p:sp>
      <p:sp>
        <p:nvSpPr>
          <p:cNvPr id="2" name="Date Placeholder 1"/>
          <p:cNvSpPr>
            <a:spLocks noGrp="1"/>
          </p:cNvSpPr>
          <p:nvPr>
            <p:ph type="dt" sz="half" idx="10"/>
          </p:nvPr>
        </p:nvSpPr>
        <p:spPr/>
        <p:txBody>
          <a:bodyPr/>
          <a:lstStyle/>
          <a:p>
            <a:fld id="{059976F8-2605-4433-AAA5-67A40351103E}" type="datetimeFigureOut">
              <a:rPr lang="nl-NL" smtClean="0"/>
              <a:t>15-1-2020</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402B7F73-DA6F-4EF2-AA20-69B6FE5FA60D}" type="slidenum">
              <a:rPr lang="nl-NL" smtClean="0"/>
              <a:t>‹nr.›</a:t>
            </a:fld>
            <a:endParaRPr lang="nl-NL"/>
          </a:p>
        </p:txBody>
      </p:sp>
    </p:spTree>
    <p:extLst>
      <p:ext uri="{BB962C8B-B14F-4D97-AF65-F5344CB8AC3E}">
        <p14:creationId xmlns:p14="http://schemas.microsoft.com/office/powerpoint/2010/main" val="1599319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59976F8-2605-4433-AAA5-67A40351103E}" type="datetimeFigureOut">
              <a:rPr lang="nl-NL" smtClean="0"/>
              <a:t>15-1-2020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02B7F73-DA6F-4EF2-AA20-69B6FE5FA60D}" type="slidenum">
              <a:rPr lang="nl-NL" smtClean="0"/>
              <a:t>‹nr.›</a:t>
            </a:fld>
            <a:endParaRPr lang="nl-NL"/>
          </a:p>
        </p:txBody>
      </p:sp>
    </p:spTree>
    <p:extLst>
      <p:ext uri="{BB962C8B-B14F-4D97-AF65-F5344CB8AC3E}">
        <p14:creationId xmlns:p14="http://schemas.microsoft.com/office/powerpoint/2010/main" val="677526648"/>
      </p:ext>
    </p:extLst>
  </p:cSld>
  <p:clrMapOvr>
    <a:masterClrMapping/>
  </p:clrMapOvr>
  <mc:AlternateContent xmlns:mc="http://schemas.openxmlformats.org/markup-compatibility/2006" xmlns:p14="http://schemas.microsoft.com/office/powerpoint/2010/main">
    <mc:Choice Requires="p14">
      <p:transition spd="slow" p14:dur="3000">
        <p:fade/>
        <p:sndAc>
          <p:stSnd>
            <p:snd r:embed="rId1" name="chimes.wav"/>
          </p:stSnd>
        </p:sndAc>
      </p:transition>
    </mc:Choice>
    <mc:Fallback xmlns="">
      <p:transition spd="slow">
        <p:fade/>
        <p:sndAc>
          <p:stSnd>
            <p:snd r:embed="rId3" name="chimes.wav"/>
          </p:st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59976F8-2605-4433-AAA5-67A40351103E}" type="datetimeFigureOut">
              <a:rPr lang="nl-NL" smtClean="0"/>
              <a:t>15-1-2020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02B7F73-DA6F-4EF2-AA20-69B6FE5FA60D}" type="slidenum">
              <a:rPr lang="nl-NL" smtClean="0"/>
              <a:t>‹nr.›</a:t>
            </a:fld>
            <a:endParaRPr lang="nl-NL"/>
          </a:p>
        </p:txBody>
      </p:sp>
    </p:spTree>
    <p:extLst>
      <p:ext uri="{BB962C8B-B14F-4D97-AF65-F5344CB8AC3E}">
        <p14:creationId xmlns:p14="http://schemas.microsoft.com/office/powerpoint/2010/main" val="580664572"/>
      </p:ext>
    </p:extLst>
  </p:cSld>
  <p:clrMapOvr>
    <a:masterClrMapping/>
  </p:clrMapOvr>
  <mc:AlternateContent xmlns:mc="http://schemas.openxmlformats.org/markup-compatibility/2006" xmlns:p14="http://schemas.microsoft.com/office/powerpoint/2010/main">
    <mc:Choice Requires="p14">
      <p:transition spd="slow" p14:dur="3000">
        <p:fade/>
        <p:sndAc>
          <p:stSnd>
            <p:snd r:embed="rId1" name="chimes.wav"/>
          </p:stSnd>
        </p:sndAc>
      </p:transition>
    </mc:Choice>
    <mc:Fallback xmlns="">
      <p:transition spd="slow">
        <p:fade/>
        <p:sndAc>
          <p:stSnd>
            <p:snd r:embed="rId3" name="chimes.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59976F8-2605-4433-AAA5-67A40351103E}" type="datetimeFigureOut">
              <a:rPr lang="nl-NL" smtClean="0"/>
              <a:t>15-1-2020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02B7F73-DA6F-4EF2-AA20-69B6FE5FA60D}" type="slidenum">
              <a:rPr lang="nl-NL" smtClean="0"/>
              <a:t>‹nr.›</a:t>
            </a:fld>
            <a:endParaRPr lang="nl-NL"/>
          </a:p>
        </p:txBody>
      </p:sp>
    </p:spTree>
    <p:extLst>
      <p:ext uri="{BB962C8B-B14F-4D97-AF65-F5344CB8AC3E}">
        <p14:creationId xmlns:p14="http://schemas.microsoft.com/office/powerpoint/2010/main" val="2489524649"/>
      </p:ext>
    </p:extLst>
  </p:cSld>
  <p:clrMapOvr>
    <a:masterClrMapping/>
  </p:clrMapOvr>
  <mc:AlternateContent xmlns:mc="http://schemas.openxmlformats.org/markup-compatibility/2006" xmlns:p14="http://schemas.microsoft.com/office/powerpoint/2010/main">
    <mc:Choice Requires="p14">
      <p:transition spd="slow" p14:dur="3000">
        <p:fade/>
        <p:sndAc>
          <p:stSnd>
            <p:snd r:embed="rId1" name="chimes.wav"/>
          </p:stSnd>
        </p:sndAc>
      </p:transition>
    </mc:Choice>
    <mc:Fallback xmlns="">
      <p:transition spd="slow">
        <p:fade/>
        <p:sndAc>
          <p:stSnd>
            <p:snd r:embed="rId3" name="chimes.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nl-NL"/>
              <a:t>Klik om stijl te bewerken</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059976F8-2605-4433-AAA5-67A40351103E}" type="datetimeFigureOut">
              <a:rPr lang="nl-NL" smtClean="0"/>
              <a:t>15-1-2020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02B7F73-DA6F-4EF2-AA20-69B6FE5FA60D}" type="slidenum">
              <a:rPr lang="nl-NL" smtClean="0"/>
              <a:t>‹nr.›</a:t>
            </a:fld>
            <a:endParaRPr lang="nl-NL"/>
          </a:p>
        </p:txBody>
      </p:sp>
    </p:spTree>
    <p:extLst>
      <p:ext uri="{BB962C8B-B14F-4D97-AF65-F5344CB8AC3E}">
        <p14:creationId xmlns:p14="http://schemas.microsoft.com/office/powerpoint/2010/main" val="982959764"/>
      </p:ext>
    </p:extLst>
  </p:cSld>
  <p:clrMapOvr>
    <a:masterClrMapping/>
  </p:clrMapOvr>
  <mc:AlternateContent xmlns:mc="http://schemas.openxmlformats.org/markup-compatibility/2006" xmlns:p14="http://schemas.microsoft.com/office/powerpoint/2010/main">
    <mc:Choice Requires="p14">
      <p:transition spd="slow" p14:dur="3000">
        <p:fade/>
        <p:sndAc>
          <p:stSnd>
            <p:snd r:embed="rId1" name="chimes.wav"/>
          </p:stSnd>
        </p:sndAc>
      </p:transition>
    </mc:Choice>
    <mc:Fallback xmlns="">
      <p:transition spd="slow">
        <p:fade/>
        <p:sndAc>
          <p:stSnd>
            <p:snd r:embed="rId3" name="chimes.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059976F8-2605-4433-AAA5-67A40351103E}" type="datetimeFigureOut">
              <a:rPr lang="nl-NL" smtClean="0"/>
              <a:t>15-1-2020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02B7F73-DA6F-4EF2-AA20-69B6FE5FA60D}" type="slidenum">
              <a:rPr lang="nl-NL" smtClean="0"/>
              <a:t>‹nr.›</a:t>
            </a:fld>
            <a:endParaRPr lang="nl-NL"/>
          </a:p>
        </p:txBody>
      </p:sp>
    </p:spTree>
    <p:extLst>
      <p:ext uri="{BB962C8B-B14F-4D97-AF65-F5344CB8AC3E}">
        <p14:creationId xmlns:p14="http://schemas.microsoft.com/office/powerpoint/2010/main" val="1842700120"/>
      </p:ext>
    </p:extLst>
  </p:cSld>
  <p:clrMapOvr>
    <a:masterClrMapping/>
  </p:clrMapOvr>
  <mc:AlternateContent xmlns:mc="http://schemas.openxmlformats.org/markup-compatibility/2006" xmlns:p14="http://schemas.microsoft.com/office/powerpoint/2010/main">
    <mc:Choice Requires="p14">
      <p:transition spd="slow" p14:dur="3000">
        <p:fade/>
        <p:sndAc>
          <p:stSnd>
            <p:snd r:embed="rId1" name="chimes.wav"/>
          </p:stSnd>
        </p:sndAc>
      </p:transition>
    </mc:Choice>
    <mc:Fallback xmlns="">
      <p:transition spd="slow">
        <p:fade/>
        <p:sndAc>
          <p:stSnd>
            <p:snd r:embed="rId3" name="chimes.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059976F8-2605-4433-AAA5-67A40351103E}" type="datetimeFigureOut">
              <a:rPr lang="nl-NL" smtClean="0"/>
              <a:t>15-1-2020</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402B7F73-DA6F-4EF2-AA20-69B6FE5FA60D}" type="slidenum">
              <a:rPr lang="nl-NL" smtClean="0"/>
              <a:t>‹nr.›</a:t>
            </a:fld>
            <a:endParaRPr lang="nl-NL"/>
          </a:p>
        </p:txBody>
      </p:sp>
    </p:spTree>
    <p:extLst>
      <p:ext uri="{BB962C8B-B14F-4D97-AF65-F5344CB8AC3E}">
        <p14:creationId xmlns:p14="http://schemas.microsoft.com/office/powerpoint/2010/main" val="4111173481"/>
      </p:ext>
    </p:extLst>
  </p:cSld>
  <p:clrMapOvr>
    <a:masterClrMapping/>
  </p:clrMapOvr>
  <mc:AlternateContent xmlns:mc="http://schemas.openxmlformats.org/markup-compatibility/2006" xmlns:p14="http://schemas.microsoft.com/office/powerpoint/2010/main">
    <mc:Choice Requires="p14">
      <p:transition spd="slow" p14:dur="3000">
        <p:fade/>
        <p:sndAc>
          <p:stSnd>
            <p:snd r:embed="rId1" name="chimes.wav"/>
          </p:stSnd>
        </p:sndAc>
      </p:transition>
    </mc:Choice>
    <mc:Fallback xmlns="">
      <p:transition spd="slow">
        <p:fade/>
        <p:sndAc>
          <p:stSnd>
            <p:snd r:embed="rId3" name="chimes.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059976F8-2605-4433-AAA5-67A40351103E}" type="datetimeFigureOut">
              <a:rPr lang="nl-NL" smtClean="0"/>
              <a:t>15-1-2020</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402B7F73-DA6F-4EF2-AA20-69B6FE5FA60D}" type="slidenum">
              <a:rPr lang="nl-NL" smtClean="0"/>
              <a:t>‹nr.›</a:t>
            </a:fld>
            <a:endParaRPr lang="nl-NL"/>
          </a:p>
        </p:txBody>
      </p:sp>
    </p:spTree>
    <p:extLst>
      <p:ext uri="{BB962C8B-B14F-4D97-AF65-F5344CB8AC3E}">
        <p14:creationId xmlns:p14="http://schemas.microsoft.com/office/powerpoint/2010/main" val="3067381940"/>
      </p:ext>
    </p:extLst>
  </p:cSld>
  <p:clrMapOvr>
    <a:masterClrMapping/>
  </p:clrMapOvr>
  <mc:AlternateContent xmlns:mc="http://schemas.openxmlformats.org/markup-compatibility/2006" xmlns:p14="http://schemas.microsoft.com/office/powerpoint/2010/main">
    <mc:Choice Requires="p14">
      <p:transition spd="slow" p14:dur="3000">
        <p:fade/>
        <p:sndAc>
          <p:stSnd>
            <p:snd r:embed="rId1" name="chimes.wav"/>
          </p:stSnd>
        </p:sndAc>
      </p:transition>
    </mc:Choice>
    <mc:Fallback xmlns="">
      <p:transition spd="slow">
        <p:fade/>
        <p:sndAc>
          <p:stSnd>
            <p:snd r:embed="rId3" name="chimes.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9976F8-2605-4433-AAA5-67A40351103E}" type="datetimeFigureOut">
              <a:rPr lang="nl-NL" smtClean="0"/>
              <a:t>15-1-2020</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402B7F73-DA6F-4EF2-AA20-69B6FE5FA60D}" type="slidenum">
              <a:rPr lang="nl-NL" smtClean="0"/>
              <a:t>‹nr.›</a:t>
            </a:fld>
            <a:endParaRPr lang="nl-NL"/>
          </a:p>
        </p:txBody>
      </p:sp>
    </p:spTree>
    <p:extLst>
      <p:ext uri="{BB962C8B-B14F-4D97-AF65-F5344CB8AC3E}">
        <p14:creationId xmlns:p14="http://schemas.microsoft.com/office/powerpoint/2010/main" val="1156103859"/>
      </p:ext>
    </p:extLst>
  </p:cSld>
  <p:clrMapOvr>
    <a:masterClrMapping/>
  </p:clrMapOvr>
  <mc:AlternateContent xmlns:mc="http://schemas.openxmlformats.org/markup-compatibility/2006" xmlns:p14="http://schemas.microsoft.com/office/powerpoint/2010/main">
    <mc:Choice Requires="p14">
      <p:transition spd="slow" p14:dur="3000">
        <p:fade/>
        <p:sndAc>
          <p:stSnd>
            <p:snd r:embed="rId1" name="chimes.wav"/>
          </p:stSnd>
        </p:sndAc>
      </p:transition>
    </mc:Choice>
    <mc:Fallback xmlns="">
      <p:transition spd="slow">
        <p:fade/>
        <p:sndAc>
          <p:stSnd>
            <p:snd r:embed="rId3" name="chimes.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nl-NL"/>
              <a:t>Klik om stijl te bewerken</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059976F8-2605-4433-AAA5-67A40351103E}" type="datetimeFigureOut">
              <a:rPr lang="nl-NL" smtClean="0"/>
              <a:t>15-1-2020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02B7F73-DA6F-4EF2-AA20-69B6FE5FA60D}" type="slidenum">
              <a:rPr lang="nl-NL" smtClean="0"/>
              <a:t>‹nr.›</a:t>
            </a:fld>
            <a:endParaRPr lang="nl-NL"/>
          </a:p>
        </p:txBody>
      </p:sp>
    </p:spTree>
    <p:extLst>
      <p:ext uri="{BB962C8B-B14F-4D97-AF65-F5344CB8AC3E}">
        <p14:creationId xmlns:p14="http://schemas.microsoft.com/office/powerpoint/2010/main" val="1656233047"/>
      </p:ext>
    </p:extLst>
  </p:cSld>
  <p:clrMapOvr>
    <a:masterClrMapping/>
  </p:clrMapOvr>
  <mc:AlternateContent xmlns:mc="http://schemas.openxmlformats.org/markup-compatibility/2006" xmlns:p14="http://schemas.microsoft.com/office/powerpoint/2010/main">
    <mc:Choice Requires="p14">
      <p:transition spd="slow" p14:dur="3000">
        <p:fade/>
        <p:sndAc>
          <p:stSnd>
            <p:snd r:embed="rId1" name="chimes.wav"/>
          </p:stSnd>
        </p:sndAc>
      </p:transition>
    </mc:Choice>
    <mc:Fallback xmlns="">
      <p:transition spd="slow">
        <p:fade/>
        <p:sndAc>
          <p:stSnd>
            <p:snd r:embed="rId3" name="chimes.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nl-NL"/>
              <a:t>Klik om stijl te bewerken</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a:xfrm>
            <a:off x="2914357" y="6041361"/>
            <a:ext cx="732659" cy="365125"/>
          </a:xfrm>
        </p:spPr>
        <p:txBody>
          <a:bodyPr/>
          <a:lstStyle/>
          <a:p>
            <a:fld id="{059976F8-2605-4433-AAA5-67A40351103E}" type="datetimeFigureOut">
              <a:rPr lang="nl-NL" smtClean="0"/>
              <a:t>15-1-2020</a:t>
            </a:fld>
            <a:endParaRPr lang="nl-NL"/>
          </a:p>
        </p:txBody>
      </p:sp>
      <p:sp>
        <p:nvSpPr>
          <p:cNvPr id="6" name="Footer Placeholder 5"/>
          <p:cNvSpPr>
            <a:spLocks noGrp="1"/>
          </p:cNvSpPr>
          <p:nvPr>
            <p:ph type="ftr" sz="quarter" idx="11"/>
          </p:nvPr>
        </p:nvSpPr>
        <p:spPr>
          <a:xfrm>
            <a:off x="442797" y="6041361"/>
            <a:ext cx="2471560" cy="365125"/>
          </a:xfrm>
        </p:spPr>
        <p:txBody>
          <a:bodyPr/>
          <a:lstStyle/>
          <a:p>
            <a:endParaRPr lang="nl-NL"/>
          </a:p>
        </p:txBody>
      </p:sp>
      <p:sp>
        <p:nvSpPr>
          <p:cNvPr id="7" name="Slide Number Placeholder 6"/>
          <p:cNvSpPr>
            <a:spLocks noGrp="1"/>
          </p:cNvSpPr>
          <p:nvPr>
            <p:ph type="sldNum" sz="quarter" idx="12"/>
          </p:nvPr>
        </p:nvSpPr>
        <p:spPr>
          <a:xfrm>
            <a:off x="3647017" y="5915887"/>
            <a:ext cx="796616" cy="490599"/>
          </a:xfrm>
        </p:spPr>
        <p:txBody>
          <a:bodyPr/>
          <a:lstStyle/>
          <a:p>
            <a:fld id="{402B7F73-DA6F-4EF2-AA20-69B6FE5FA60D}" type="slidenum">
              <a:rPr lang="nl-NL" smtClean="0"/>
              <a:t>‹nr.›</a:t>
            </a:fld>
            <a:endParaRPr lang="nl-NL"/>
          </a:p>
        </p:txBody>
      </p:sp>
    </p:spTree>
    <p:extLst>
      <p:ext uri="{BB962C8B-B14F-4D97-AF65-F5344CB8AC3E}">
        <p14:creationId xmlns:p14="http://schemas.microsoft.com/office/powerpoint/2010/main" val="3459587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audio" Target="../media/audio1.wav"/><Relationship Id="rId20"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nl-NL"/>
              <a:t>Klik om stijl te bewerken</a:t>
            </a:r>
            <a:endParaRPr lang="en-US" dirty="0"/>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endParaRPr lang="nl-NL"/>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fld id="{059976F8-2605-4433-AAA5-67A40351103E}" type="datetimeFigureOut">
              <a:rPr lang="nl-NL" smtClean="0"/>
              <a:t>15-1-2020</a:t>
            </a:fld>
            <a:endParaRPr lang="nl-NL"/>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fld id="{402B7F73-DA6F-4EF2-AA20-69B6FE5FA60D}" type="slidenum">
              <a:rPr lang="nl-NL" smtClean="0"/>
              <a:t>‹nr.›</a:t>
            </a:fld>
            <a:endParaRPr lang="nl-NL"/>
          </a:p>
        </p:txBody>
      </p:sp>
    </p:spTree>
    <p:extLst>
      <p:ext uri="{BB962C8B-B14F-4D97-AF65-F5344CB8AC3E}">
        <p14:creationId xmlns:p14="http://schemas.microsoft.com/office/powerpoint/2010/main" val="1332469577"/>
      </p:ext>
    </p:extLst>
  </p:cSld>
  <p:clrMap bg1="dk1" tx1="lt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Lst>
  <mc:AlternateContent xmlns:mc="http://schemas.openxmlformats.org/markup-compatibility/2006" xmlns:p14="http://schemas.microsoft.com/office/powerpoint/2010/main">
    <mc:Choice Requires="p14">
      <p:transition spd="slow" p14:dur="3000">
        <p:fade/>
        <p:sndAc>
          <p:stSnd>
            <p:snd r:embed="rId16" name="chimes.wav"/>
          </p:stSnd>
        </p:sndAc>
      </p:transition>
    </mc:Choice>
    <mc:Fallback xmlns="">
      <p:transition spd="slow">
        <p:fade/>
        <p:sndAc>
          <p:stSnd>
            <p:snd r:embed="rId20" name="chimes.wav"/>
          </p:stSnd>
        </p:sndAc>
      </p:transition>
    </mc:Fallback>
  </mc:AlternateContent>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hyperlink" Target="https://www.jeugdmonumentendag.com/" TargetMode="External"/><Relationship Id="rId4" Type="http://schemas.openxmlformats.org/officeDocument/2006/relationships/image" Target="../media/image2.png"/><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hyperlink" Target="http://www.de-middeleeuwen.nl/sitemap.html" TargetMode="External"/><Relationship Id="rId3" Type="http://schemas.openxmlformats.org/officeDocument/2006/relationships/audio" Target="../media/audio1.wav"/><Relationship Id="rId7" Type="http://schemas.openxmlformats.org/officeDocument/2006/relationships/hyperlink" Target="https://www.youtube.com/watch?v=zwIekUb3Ps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schooltv.nl/zoekresultaten/?q=middeleeuwen" TargetMode="External"/><Relationship Id="rId5" Type="http://schemas.openxmlformats.org/officeDocument/2006/relationships/image" Target="../media/image4.png"/><Relationship Id="rId4" Type="http://schemas.openxmlformats.org/officeDocument/2006/relationships/hyperlink" Target="https://www.scholieren.com/verslag/16493/pdf" TargetMode="External"/><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hyperlink" Target="http://weetjes.digiden.net/nl/in-de-middeleeuwen-dronk-men-bier-of-wijn-in-plaats-van-water/" TargetMode="External"/><Relationship Id="rId13" Type="http://schemas.openxmlformats.org/officeDocument/2006/relationships/hyperlink" Target="http://spreekbeurten.info/pest.html" TargetMode="External"/><Relationship Id="rId1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hyperlink" Target="http://www.denblauwenswaen.nl/ambachten/wol-verven/meekrap/" TargetMode="External"/><Relationship Id="rId12" Type="http://schemas.openxmlformats.org/officeDocument/2006/relationships/hyperlink" Target="https://muzieklesopschool.com/bovenbouw/" TargetMode="External"/><Relationship Id="rId17" Type="http://schemas.openxmlformats.org/officeDocument/2006/relationships/image" Target="../media/image6.png"/><Relationship Id="rId2" Type="http://schemas.openxmlformats.org/officeDocument/2006/relationships/notesSlide" Target="../notesSlides/notesSlide3.xml"/><Relationship Id="rId16" Type="http://schemas.openxmlformats.org/officeDocument/2006/relationships/image" Target="../media/image5.png"/><Relationship Id="rId20"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hyperlink" Target="https://nl.wikipedia.org/wiki/Markiezaat_Bergen_op_Zoom" TargetMode="External"/><Relationship Id="rId11" Type="http://schemas.openxmlformats.org/officeDocument/2006/relationships/hyperlink" Target="dans%20In_de_Middeleeuwen.pdf" TargetMode="External"/><Relationship Id="rId5" Type="http://schemas.openxmlformats.org/officeDocument/2006/relationships/hyperlink" Target="http://www.geschiedkundigekringboz.nl/bergen-op-zoom/31052-2/" TargetMode="External"/><Relationship Id="rId15" Type="http://schemas.openxmlformats.org/officeDocument/2006/relationships/hyperlink" Target="https://schooltv.nl/video/naar-de-markt-in-de-middeleeuwen-kopen-en-verkopen/#q=middeleeuwen" TargetMode="External"/><Relationship Id="rId10" Type="http://schemas.openxmlformats.org/officeDocument/2006/relationships/hyperlink" Target="http://www.nazatendevries.nl/Artikelen%20en%20Colums/Straffen%20in%20de%20Middeleeuwen/Strafffen%20in%20de%20Middeleeuwen.html" TargetMode="External"/><Relationship Id="rId19" Type="http://schemas.openxmlformats.org/officeDocument/2006/relationships/image" Target="../media/image8.png"/><Relationship Id="rId4" Type="http://schemas.openxmlformats.org/officeDocument/2006/relationships/hyperlink" Target="https://nl.m.wikipedia.org/wiki/Bergen_op_Zoom#Geschiedenis" TargetMode="External"/><Relationship Id="rId9" Type="http://schemas.openxmlformats.org/officeDocument/2006/relationships/hyperlink" Target="https://nl.wikipedia.org/wiki/Vierschaar" TargetMode="External"/><Relationship Id="rId14" Type="http://schemas.openxmlformats.org/officeDocument/2006/relationships/hyperlink" Target="https://schooltv.nl/video/kloosters-in-de-middeleeuwen-het-leven-in-een-klooster/"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nl.wikipedia.org/wiki/Lijst_van_rijksmonumenten_in_Bergen_op_Zoom_(stad)" TargetMode="External"/><Relationship Id="rId13" Type="http://schemas.openxmlformats.org/officeDocument/2006/relationships/hyperlink" Target="http://www.sbm-boz.nl/" TargetMode="External"/><Relationship Id="rId3" Type="http://schemas.openxmlformats.org/officeDocument/2006/relationships/audio" Target="../media/audio1.wav"/><Relationship Id="rId7" Type="http://schemas.openxmlformats.org/officeDocument/2006/relationships/image" Target="../media/image12.jpeg"/><Relationship Id="rId12" Type="http://schemas.openxmlformats.org/officeDocument/2006/relationships/hyperlink" Target="http://www.geschiedkundigekringboz.nl/bergen-op-zoom/31052-2/"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jpg"/><Relationship Id="rId11" Type="http://schemas.openxmlformats.org/officeDocument/2006/relationships/hyperlink" Target="https://indebuurt.nl/bergenopzoom/bergenaren/genieten-van-bergenopzoom/de-wolzak-karmel-boerenverdriet-waar-komen-straatnamen-vandaan~11078/" TargetMode="External"/><Relationship Id="rId5" Type="http://schemas.openxmlformats.org/officeDocument/2006/relationships/image" Target="../media/image10.jpeg"/><Relationship Id="rId10" Type="http://schemas.openxmlformats.org/officeDocument/2006/relationships/hyperlink" Target="http://www.monumentenboz.nl/" TargetMode="External"/><Relationship Id="rId4" Type="http://schemas.openxmlformats.org/officeDocument/2006/relationships/image" Target="../media/image9.jpeg"/><Relationship Id="rId9" Type="http://schemas.openxmlformats.org/officeDocument/2006/relationships/hyperlink" Target="http://rijksmonumenten.nl/monumenten/middeleeuwse+gebouwen/bergen-op-zoom/" TargetMode="External"/><Relationship Id="rId1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watch?v=rmVKZ967wuc" TargetMode="External"/><Relationship Id="rId13" Type="http://schemas.openxmlformats.org/officeDocument/2006/relationships/hyperlink" Target="https://www.google.nl/url?sa=t&amp;rct=j&amp;q=&amp;esrc=s&amp;source=web&amp;cd=9&amp;ved=2ahUKEwjlpdr6s_fmAhUO3qQKHaY3C7cQFjAIegQICRAB&amp;url=https%3A%2F%2Fwww.jeugdmonumentendag.com%2Fdocuments%2Fjmd_lesbrief_muziek_2018.ppt&amp;usg=AOvVaw34OlPdVu3JOCCrWmF3M4aZ" TargetMode="External"/><Relationship Id="rId18" Type="http://schemas.openxmlformats.org/officeDocument/2006/relationships/image" Target="../media/image15.png"/><Relationship Id="rId26"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hyperlink" Target="http://www.de-middeleeuwen.nl/kleding.html" TargetMode="External"/><Relationship Id="rId12" Type="http://schemas.openxmlformats.org/officeDocument/2006/relationships/hyperlink" Target="http://www.noorderwind.org/Artikel%3ABanieren" TargetMode="External"/><Relationship Id="rId17" Type="http://schemas.openxmlformats.org/officeDocument/2006/relationships/image" Target="../media/image14.png"/><Relationship Id="rId2" Type="http://schemas.openxmlformats.org/officeDocument/2006/relationships/notesSlide" Target="../notesSlides/notesSlide5.xml"/><Relationship Id="rId16" Type="http://schemas.openxmlformats.org/officeDocument/2006/relationships/hyperlink" Target="https://www.youtube.com/watch?v=zwIekUb3PsE" TargetMode="External"/><Relationship Id="rId20"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hyperlink" Target="https://historianet.nl/cultuur/gastronomie/in-middeleeuwen-niet-spugen" TargetMode="External"/><Relationship Id="rId11" Type="http://schemas.openxmlformats.org/officeDocument/2006/relationships/hyperlink" Target="https://www.quest.nl/maatschappij/geschiedenis/a25627798/middeleeuwse-tafelmanieren/" TargetMode="External"/><Relationship Id="rId5" Type="http://schemas.openxmlformats.org/officeDocument/2006/relationships/hyperlink" Target="https://nl.wikipedia.org/wiki/Heiligenkalender" TargetMode="External"/><Relationship Id="rId15" Type="http://schemas.openxmlformats.org/officeDocument/2006/relationships/image" Target="../media/image13.png"/><Relationship Id="rId10" Type="http://schemas.openxmlformats.org/officeDocument/2006/relationships/hyperlink" Target="https://www.nazatendevries.nl/Artikelen%20en%20Colums/Vermaak%20in%20de%20Middeleeuwen/Vermaak%20in%20de%20Middeleeuwen.html" TargetMode="External"/><Relationship Id="rId19" Type="http://schemas.openxmlformats.org/officeDocument/2006/relationships/hyperlink" Target="https://www.rozemarijnonline.net/publicaties/eten_middeleeuwen.html" TargetMode="External"/><Relationship Id="rId4" Type="http://schemas.openxmlformats.org/officeDocument/2006/relationships/hyperlink" Target="https://www.jeugdmonumentendag.com/documents/Lesbrief_Vaandels.pdf" TargetMode="External"/><Relationship Id="rId9" Type="http://schemas.openxmlformats.org/officeDocument/2006/relationships/hyperlink" Target="https://kunst-en-cultuur.infonu.nl/feestdagen/155601-waar-komt-het-woord-kermis-vandaan.html" TargetMode="External"/><Relationship Id="rId14" Type="http://schemas.openxmlformats.org/officeDocument/2006/relationships/hyperlink" Target="https://schooltv.nl/files/Infoblok/Bovenbouw_PO/2013_d_WO_NTR_404226_venz_kermisgeschiedenis.pdf" TargetMode="External"/></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www.de-middeleeuwen.nl/kleding.html" TargetMode="External"/><Relationship Id="rId5" Type="http://schemas.openxmlformats.org/officeDocument/2006/relationships/hyperlink" Target="https://www.jeugdmonumentendag.com/jeugdmonumentendag.kleding-in-de-middeleeuwen.aspx" TargetMode="External"/><Relationship Id="rId4" Type="http://schemas.openxmlformats.org/officeDocument/2006/relationships/hyperlink" Target="http://www.svenenmees3vclev.simpsite.nl/mode-in-de-middeleeuwen"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www.noorderwind.org/Artikel%3ABanieren" TargetMode="External"/><Relationship Id="rId11" Type="http://schemas.openxmlformats.org/officeDocument/2006/relationships/audio" Target="../media/audio1.wav"/><Relationship Id="rId5" Type="http://schemas.openxmlformats.org/officeDocument/2006/relationships/image" Target="../media/image18.png"/><Relationship Id="rId4" Type="http://schemas.openxmlformats.org/officeDocument/2006/relationships/hyperlink" Target="https://www.jeugdmonumentendag.com/documents/Lesbrief_Vaandels.pdf" TargetMode="External"/><Relationship Id="rId9" Type="http://schemas.openxmlformats.org/officeDocument/2006/relationships/hyperlink" Target="https://www.google.nl/search?sxsrf=ACYBGNQ3gy1ljrsNUso2B4aF4j81sHh8QA:1578602270534&amp;q=vaandels+middeleeuwen&amp;tbm=isch&amp;source=univ&amp;sa=X&amp;ved=2ahUKEwicnc7cr_fmAhUE-6QKHUMLBd0QsAR6BAgKEAE&amp;biw=1536&amp;bih=69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2231114-F004-47CC-BACB-2E43E2D63551}"/>
              </a:ext>
            </a:extLst>
          </p:cNvPr>
          <p:cNvPicPr>
            <a:picLocks noChangeAspect="1"/>
          </p:cNvPicPr>
          <p:nvPr/>
        </p:nvPicPr>
        <p:blipFill>
          <a:blip r:embed="rId4">
            <a:duotone>
              <a:schemeClr val="accent1">
                <a:shade val="45000"/>
                <a:satMod val="135000"/>
              </a:schemeClr>
              <a:prstClr val="white"/>
            </a:duotone>
          </a:blip>
          <a:stretch>
            <a:fillRect/>
          </a:stretch>
        </p:blipFill>
        <p:spPr>
          <a:xfrm>
            <a:off x="245697" y="1844824"/>
            <a:ext cx="8521093" cy="4715594"/>
          </a:xfrm>
          <a:prstGeom prst="rect">
            <a:avLst/>
          </a:prstGeom>
        </p:spPr>
      </p:pic>
      <p:sp>
        <p:nvSpPr>
          <p:cNvPr id="2" name="Titel 1"/>
          <p:cNvSpPr>
            <a:spLocks noGrp="1"/>
          </p:cNvSpPr>
          <p:nvPr>
            <p:ph type="ctrTitle"/>
          </p:nvPr>
        </p:nvSpPr>
        <p:spPr>
          <a:xfrm>
            <a:off x="338634" y="2399769"/>
            <a:ext cx="8553845" cy="2469391"/>
          </a:xfrm>
        </p:spPr>
        <p:txBody>
          <a:bodyPr anchor="ctr">
            <a:normAutofit/>
          </a:bodyPr>
          <a:lstStyle/>
          <a:p>
            <a:r>
              <a:rPr lang="nl-NL" dirty="0">
                <a:solidFill>
                  <a:schemeClr val="bg2">
                    <a:lumMod val="90000"/>
                    <a:lumOff val="10000"/>
                  </a:schemeClr>
                </a:solidFill>
              </a:rPr>
              <a:t>juni 2020 jeugdmonumentendag</a:t>
            </a:r>
          </a:p>
        </p:txBody>
      </p:sp>
      <p:sp>
        <p:nvSpPr>
          <p:cNvPr id="3" name="Ondertitel 2"/>
          <p:cNvSpPr>
            <a:spLocks noGrp="1"/>
          </p:cNvSpPr>
          <p:nvPr>
            <p:ph type="subTitle" idx="1"/>
          </p:nvPr>
        </p:nvSpPr>
        <p:spPr>
          <a:xfrm>
            <a:off x="4509899" y="4898216"/>
            <a:ext cx="3729310" cy="1473280"/>
          </a:xfrm>
          <a:effectLst/>
        </p:spPr>
        <p:txBody>
          <a:bodyPr anchor="ctr">
            <a:normAutofit/>
          </a:bodyPr>
          <a:lstStyle/>
          <a:p>
            <a:r>
              <a:rPr lang="nl-NL" sz="6000" b="1" dirty="0">
                <a:solidFill>
                  <a:schemeClr val="bg2">
                    <a:lumMod val="90000"/>
                    <a:lumOff val="10000"/>
                  </a:schemeClr>
                </a:solidFill>
                <a:latin typeface="Algerian" panose="04020705040A02060702" pitchFamily="82" charset="0"/>
              </a:rPr>
              <a:t>FEEST !!!</a:t>
            </a:r>
          </a:p>
        </p:txBody>
      </p:sp>
      <p:pic>
        <p:nvPicPr>
          <p:cNvPr id="5" name="Afbeelding 4">
            <a:hlinkClick r:id="rId5"/>
            <a:extLst>
              <a:ext uri="{FF2B5EF4-FFF2-40B4-BE49-F238E27FC236}">
                <a16:creationId xmlns:a16="http://schemas.microsoft.com/office/drawing/2014/main" id="{F5512ED2-061A-4851-9A7C-6CB7CF91FD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2160" y="476672"/>
            <a:ext cx="2535535" cy="2469391"/>
          </a:xfrm>
          <a:prstGeom prst="rect">
            <a:avLst/>
          </a:prstGeom>
        </p:spPr>
      </p:pic>
    </p:spTree>
    <p:extLst>
      <p:ext uri="{BB962C8B-B14F-4D97-AF65-F5344CB8AC3E}">
        <p14:creationId xmlns:p14="http://schemas.microsoft.com/office/powerpoint/2010/main" val="3279598167"/>
      </p:ext>
    </p:extLst>
  </p:cSld>
  <p:clrMapOvr>
    <a:masterClrMapping/>
  </p:clrMapOvr>
  <mc:AlternateContent xmlns:mc="http://schemas.openxmlformats.org/markup-compatibility/2006" xmlns:p14="http://schemas.microsoft.com/office/powerpoint/2010/main">
    <mc:Choice Requires="p14">
      <p:transition spd="slow" p14:dur="3000">
        <p:fade/>
        <p:sndAc>
          <p:stSnd>
            <p:snd r:embed="rId3" name="chimes.wav"/>
          </p:stSnd>
        </p:sndAc>
      </p:transition>
    </mc:Choice>
    <mc:Fallback xmlns="">
      <p:transition spd="slow">
        <p:fade/>
        <p:sndAc>
          <p:stSnd>
            <p:snd r:embed="rId9" name="chimes.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628171"/>
            <a:ext cx="2957690" cy="2186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179512" y="2247888"/>
            <a:ext cx="3992239" cy="1132805"/>
          </a:xfrm>
        </p:spPr>
        <p:txBody>
          <a:bodyPr>
            <a:normAutofit fontScale="90000"/>
          </a:bodyPr>
          <a:lstStyle/>
          <a:p>
            <a:pPr algn="ctr"/>
            <a:r>
              <a:rPr lang="nl-NL" dirty="0"/>
              <a:t>Terug in de tijd:</a:t>
            </a:r>
            <a:br>
              <a:rPr lang="nl-NL" dirty="0"/>
            </a:br>
            <a:r>
              <a:rPr lang="nl-NL" dirty="0"/>
              <a:t>naar de</a:t>
            </a:r>
            <a:br>
              <a:rPr lang="nl-NL" dirty="0"/>
            </a:br>
            <a:br>
              <a:rPr lang="nl-NL" dirty="0"/>
            </a:br>
            <a:r>
              <a:rPr lang="nl-NL" dirty="0"/>
              <a:t> </a:t>
            </a:r>
            <a:r>
              <a:rPr lang="nl-NL" sz="3600" dirty="0">
                <a:solidFill>
                  <a:schemeClr val="tx1"/>
                </a:solidFill>
                <a:hlinkClick r:id="rId6"/>
              </a:rPr>
              <a:t>middeleeuwen</a:t>
            </a:r>
            <a:br>
              <a:rPr lang="nl-NL" sz="3600" dirty="0"/>
            </a:br>
            <a:r>
              <a:rPr lang="nl-NL" sz="3600" dirty="0">
                <a:hlinkClick r:id="rId7"/>
              </a:rPr>
              <a:t>filmpjes</a:t>
            </a:r>
            <a:endParaRPr lang="nl-NL" sz="3600" dirty="0"/>
          </a:p>
        </p:txBody>
      </p:sp>
      <p:sp>
        <p:nvSpPr>
          <p:cNvPr id="3" name="Tijdelijke aanduiding voor inhoud 2"/>
          <p:cNvSpPr>
            <a:spLocks noGrp="1"/>
          </p:cNvSpPr>
          <p:nvPr>
            <p:ph idx="1"/>
          </p:nvPr>
        </p:nvSpPr>
        <p:spPr>
          <a:xfrm>
            <a:off x="529208" y="2996952"/>
            <a:ext cx="8229600" cy="3517851"/>
          </a:xfrm>
        </p:spPr>
        <p:txBody>
          <a:bodyPr/>
          <a:lstStyle/>
          <a:p>
            <a:r>
              <a:rPr lang="nl-NL" dirty="0">
                <a:hlinkClick r:id="rId8"/>
              </a:rPr>
              <a:t>Groep 6 geschiedenislessen over de middeleeuwen: wat weet jij er al van?</a:t>
            </a:r>
          </a:p>
          <a:p>
            <a:r>
              <a:rPr lang="nl-NL" dirty="0">
                <a:hlinkClick r:id="rId8"/>
              </a:rPr>
              <a:t>500 jaar terug in de tijd: (buskruit, boekdrukkunst, kloosters en kerken, ridders en kastelen, gilden, dus nog geen…………)</a:t>
            </a:r>
          </a:p>
          <a:p>
            <a:r>
              <a:rPr lang="nl-NL" dirty="0">
                <a:hlinkClick r:id="rId8"/>
              </a:rPr>
              <a:t>Denk nog eens terug aan kleding en voedsel, gezondheid en vervoer, wonen en werken van de rijke en arme mensen in die tijd.</a:t>
            </a:r>
            <a:endParaRPr lang="nl-NL" dirty="0"/>
          </a:p>
        </p:txBody>
      </p:sp>
    </p:spTree>
    <p:extLst>
      <p:ext uri="{BB962C8B-B14F-4D97-AF65-F5344CB8AC3E}">
        <p14:creationId xmlns:p14="http://schemas.microsoft.com/office/powerpoint/2010/main" val="744364807"/>
      </p:ext>
    </p:extLst>
  </p:cSld>
  <p:clrMapOvr>
    <a:masterClrMapping/>
  </p:clrMapOvr>
  <mc:AlternateContent xmlns:mc="http://schemas.openxmlformats.org/markup-compatibility/2006" xmlns:p14="http://schemas.microsoft.com/office/powerpoint/2010/main">
    <mc:Choice Requires="p14">
      <p:transition spd="slow" p14:dur="3000">
        <p:fade/>
        <p:sndAc>
          <p:stSnd>
            <p:snd r:embed="rId3" name="chimes.wav"/>
          </p:stSnd>
        </p:sndAc>
      </p:transition>
    </mc:Choice>
    <mc:Fallback xmlns="">
      <p:transition spd="slow">
        <p:fade/>
        <p:sndAc>
          <p:stSnd>
            <p:snd r:embed="rId9" name="chimes.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14033" y="620688"/>
            <a:ext cx="4450275" cy="970450"/>
          </a:xfrm>
        </p:spPr>
        <p:txBody>
          <a:bodyPr vert="horz" lIns="91440" tIns="45720" rIns="91440" bIns="45720" rtlCol="0" anchor="b">
            <a:normAutofit fontScale="90000"/>
          </a:bodyPr>
          <a:lstStyle/>
          <a:p>
            <a:pPr>
              <a:lnSpc>
                <a:spcPct val="90000"/>
              </a:lnSpc>
            </a:pPr>
            <a:r>
              <a:rPr lang="en-US" sz="2800" dirty="0">
                <a:cs typeface="+mj-cs"/>
              </a:rPr>
              <a:t>Het </a:t>
            </a:r>
            <a:r>
              <a:rPr lang="en-US" sz="2800" dirty="0" err="1">
                <a:cs typeface="+mj-cs"/>
              </a:rPr>
              <a:t>middeleeuwse</a:t>
            </a:r>
            <a:r>
              <a:rPr lang="en-US" sz="2800" dirty="0">
                <a:cs typeface="+mj-cs"/>
              </a:rPr>
              <a:t> </a:t>
            </a:r>
            <a:r>
              <a:rPr lang="en-US" sz="2800" dirty="0" err="1">
                <a:cs typeface="+mj-cs"/>
              </a:rPr>
              <a:t>leven</a:t>
            </a:r>
            <a:r>
              <a:rPr lang="en-US" sz="2800" dirty="0">
                <a:cs typeface="+mj-cs"/>
              </a:rPr>
              <a:t> in </a:t>
            </a:r>
            <a:br>
              <a:rPr lang="en-US" sz="2800" dirty="0">
                <a:cs typeface="+mj-cs"/>
              </a:rPr>
            </a:br>
            <a:r>
              <a:rPr lang="en-US" sz="2800" dirty="0">
                <a:cs typeface="+mj-cs"/>
              </a:rPr>
              <a:t>Bergen op zoom</a:t>
            </a:r>
            <a:br>
              <a:rPr lang="en-US" sz="2800" dirty="0">
                <a:cs typeface="+mj-cs"/>
              </a:rPr>
            </a:br>
            <a:br>
              <a:rPr lang="en-US" sz="1000" dirty="0">
                <a:cs typeface="+mj-cs"/>
              </a:rPr>
            </a:br>
            <a:r>
              <a:rPr lang="en-US" sz="1000" dirty="0">
                <a:cs typeface="+mj-cs"/>
              </a:rPr>
              <a:t>( </a:t>
            </a:r>
            <a:r>
              <a:rPr lang="en-US" sz="1000" dirty="0" err="1">
                <a:effectLst>
                  <a:outerShdw blurRad="38100" dist="38100" dir="2700000" algn="tl">
                    <a:srgbClr val="000000">
                      <a:alpha val="43137"/>
                    </a:srgbClr>
                  </a:outerShdw>
                </a:effectLst>
                <a:cs typeface="+mj-cs"/>
                <a:hlinkClick r:id="rId4">
                  <a:extLst>
                    <a:ext uri="{A12FA001-AC4F-418D-AE19-62706E023703}">
                      <ahyp:hlinkClr xmlns:ahyp="http://schemas.microsoft.com/office/drawing/2018/hyperlinkcolor" val="tx"/>
                    </a:ext>
                  </a:extLst>
                </a:hlinkClick>
              </a:rPr>
              <a:t>te</a:t>
            </a:r>
            <a:r>
              <a:rPr lang="en-US" sz="1000" dirty="0">
                <a:effectLst>
                  <a:outerShdw blurRad="38100" dist="38100" dir="2700000" algn="tl">
                    <a:srgbClr val="000000">
                      <a:alpha val="43137"/>
                    </a:srgbClr>
                  </a:outerShdw>
                </a:effectLst>
                <a:cs typeface="+mj-cs"/>
                <a:hlinkClick r:id="rId4">
                  <a:extLst>
                    <a:ext uri="{A12FA001-AC4F-418D-AE19-62706E023703}">
                      <ahyp:hlinkClr xmlns:ahyp="http://schemas.microsoft.com/office/drawing/2018/hyperlinkcolor" val="tx"/>
                    </a:ext>
                  </a:extLst>
                </a:hlinkClick>
              </a:rPr>
              <a:t> </a:t>
            </a:r>
            <a:r>
              <a:rPr lang="en-US" sz="1000" dirty="0" err="1">
                <a:effectLst>
                  <a:outerShdw blurRad="38100" dist="38100" dir="2700000" algn="tl">
                    <a:srgbClr val="000000">
                      <a:alpha val="43137"/>
                    </a:srgbClr>
                  </a:outerShdw>
                </a:effectLst>
                <a:cs typeface="+mj-cs"/>
                <a:hlinkClick r:id="rId4">
                  <a:extLst>
                    <a:ext uri="{A12FA001-AC4F-418D-AE19-62706E023703}">
                      <ahyp:hlinkClr xmlns:ahyp="http://schemas.microsoft.com/office/drawing/2018/hyperlinkcolor" val="tx"/>
                    </a:ext>
                  </a:extLst>
                </a:hlinkClick>
              </a:rPr>
              <a:t>herkennen</a:t>
            </a:r>
            <a:r>
              <a:rPr lang="en-US" sz="1000" dirty="0">
                <a:effectLst>
                  <a:outerShdw blurRad="38100" dist="38100" dir="2700000" algn="tl">
                    <a:srgbClr val="000000">
                      <a:alpha val="43137"/>
                    </a:srgbClr>
                  </a:outerShdw>
                </a:effectLst>
                <a:cs typeface="+mj-cs"/>
                <a:hlinkClick r:id="rId4">
                  <a:extLst>
                    <a:ext uri="{A12FA001-AC4F-418D-AE19-62706E023703}">
                      <ahyp:hlinkClr xmlns:ahyp="http://schemas.microsoft.com/office/drawing/2018/hyperlinkcolor" val="tx"/>
                    </a:ext>
                  </a:extLst>
                </a:hlinkClick>
              </a:rPr>
              <a:t> </a:t>
            </a:r>
            <a:r>
              <a:rPr lang="en-US" sz="1000" dirty="0" err="1">
                <a:effectLst>
                  <a:outerShdw blurRad="38100" dist="38100" dir="2700000" algn="tl">
                    <a:srgbClr val="000000">
                      <a:alpha val="43137"/>
                    </a:srgbClr>
                  </a:outerShdw>
                </a:effectLst>
                <a:cs typeface="+mj-cs"/>
                <a:hlinkClick r:id="rId4">
                  <a:extLst>
                    <a:ext uri="{A12FA001-AC4F-418D-AE19-62706E023703}">
                      <ahyp:hlinkClr xmlns:ahyp="http://schemas.microsoft.com/office/drawing/2018/hyperlinkcolor" val="tx"/>
                    </a:ext>
                  </a:extLst>
                </a:hlinkClick>
              </a:rPr>
              <a:t>aan</a:t>
            </a:r>
            <a:r>
              <a:rPr lang="en-US" sz="1000" dirty="0">
                <a:effectLst>
                  <a:outerShdw blurRad="38100" dist="38100" dir="2700000" algn="tl">
                    <a:srgbClr val="000000">
                      <a:alpha val="43137"/>
                    </a:srgbClr>
                  </a:outerShdw>
                </a:effectLst>
                <a:cs typeface="+mj-cs"/>
                <a:hlinkClick r:id="rId4">
                  <a:extLst>
                    <a:ext uri="{A12FA001-AC4F-418D-AE19-62706E023703}">
                      <ahyp:hlinkClr xmlns:ahyp="http://schemas.microsoft.com/office/drawing/2018/hyperlinkcolor" val="tx"/>
                    </a:ext>
                  </a:extLst>
                </a:hlinkClick>
              </a:rPr>
              <a:t> </a:t>
            </a:r>
            <a:r>
              <a:rPr lang="en-US" sz="1000" dirty="0" err="1">
                <a:effectLst>
                  <a:outerShdw blurRad="38100" dist="38100" dir="2700000" algn="tl">
                    <a:srgbClr val="000000">
                      <a:alpha val="43137"/>
                    </a:srgbClr>
                  </a:outerShdw>
                </a:effectLst>
                <a:cs typeface="+mj-cs"/>
                <a:hlinkClick r:id="rId4">
                  <a:extLst>
                    <a:ext uri="{A12FA001-AC4F-418D-AE19-62706E023703}">
                      <ahyp:hlinkClr xmlns:ahyp="http://schemas.microsoft.com/office/drawing/2018/hyperlinkcolor" val="tx"/>
                    </a:ext>
                  </a:extLst>
                </a:hlinkClick>
              </a:rPr>
              <a:t>en</a:t>
            </a:r>
            <a:r>
              <a:rPr lang="en-US" sz="1000" dirty="0">
                <a:effectLst>
                  <a:outerShdw blurRad="38100" dist="38100" dir="2700000" algn="tl">
                    <a:srgbClr val="000000">
                      <a:alpha val="43137"/>
                    </a:srgbClr>
                  </a:outerShdw>
                </a:effectLst>
                <a:cs typeface="+mj-cs"/>
                <a:hlinkClick r:id="rId4">
                  <a:extLst>
                    <a:ext uri="{A12FA001-AC4F-418D-AE19-62706E023703}">
                      <ahyp:hlinkClr xmlns:ahyp="http://schemas.microsoft.com/office/drawing/2018/hyperlinkcolor" val="tx"/>
                    </a:ext>
                  </a:extLst>
                </a:hlinkClick>
              </a:rPr>
              <a:t> </a:t>
            </a:r>
            <a:r>
              <a:rPr lang="en-US" sz="1000" dirty="0" err="1">
                <a:effectLst>
                  <a:outerShdw blurRad="38100" dist="38100" dir="2700000" algn="tl">
                    <a:srgbClr val="000000">
                      <a:alpha val="43137"/>
                    </a:srgbClr>
                  </a:outerShdw>
                </a:effectLst>
                <a:cs typeface="+mj-cs"/>
                <a:hlinkClick r:id="rId4">
                  <a:extLst>
                    <a:ext uri="{A12FA001-AC4F-418D-AE19-62706E023703}">
                      <ahyp:hlinkClr xmlns:ahyp="http://schemas.microsoft.com/office/drawing/2018/hyperlinkcolor" val="tx"/>
                    </a:ext>
                  </a:extLst>
                </a:hlinkClick>
              </a:rPr>
              <a:t>terug</a:t>
            </a:r>
            <a:r>
              <a:rPr lang="en-US" sz="1000" dirty="0">
                <a:effectLst>
                  <a:outerShdw blurRad="38100" dist="38100" dir="2700000" algn="tl">
                    <a:srgbClr val="000000">
                      <a:alpha val="43137"/>
                    </a:srgbClr>
                  </a:outerShdw>
                </a:effectLst>
                <a:cs typeface="+mj-cs"/>
                <a:hlinkClick r:id="rId4">
                  <a:extLst>
                    <a:ext uri="{A12FA001-AC4F-418D-AE19-62706E023703}">
                      <ahyp:hlinkClr xmlns:ahyp="http://schemas.microsoft.com/office/drawing/2018/hyperlinkcolor" val="tx"/>
                    </a:ext>
                  </a:extLst>
                </a:hlinkClick>
              </a:rPr>
              <a:t> </a:t>
            </a:r>
            <a:r>
              <a:rPr lang="en-US" sz="1000" dirty="0" err="1">
                <a:effectLst>
                  <a:outerShdw blurRad="38100" dist="38100" dir="2700000" algn="tl">
                    <a:srgbClr val="000000">
                      <a:alpha val="43137"/>
                    </a:srgbClr>
                  </a:outerShdw>
                </a:effectLst>
                <a:cs typeface="+mj-cs"/>
                <a:hlinkClick r:id="rId4">
                  <a:extLst>
                    <a:ext uri="{A12FA001-AC4F-418D-AE19-62706E023703}">
                      <ahyp:hlinkClr xmlns:ahyp="http://schemas.microsoft.com/office/drawing/2018/hyperlinkcolor" val="tx"/>
                    </a:ext>
                  </a:extLst>
                </a:hlinkClick>
              </a:rPr>
              <a:t>te</a:t>
            </a:r>
            <a:r>
              <a:rPr lang="en-US" sz="1000" dirty="0">
                <a:effectLst>
                  <a:outerShdw blurRad="38100" dist="38100" dir="2700000" algn="tl">
                    <a:srgbClr val="000000">
                      <a:alpha val="43137"/>
                    </a:srgbClr>
                  </a:outerShdw>
                </a:effectLst>
                <a:cs typeface="+mj-cs"/>
                <a:hlinkClick r:id="rId4">
                  <a:extLst>
                    <a:ext uri="{A12FA001-AC4F-418D-AE19-62706E023703}">
                      <ahyp:hlinkClr xmlns:ahyp="http://schemas.microsoft.com/office/drawing/2018/hyperlinkcolor" val="tx"/>
                    </a:ext>
                  </a:extLst>
                </a:hlinkClick>
              </a:rPr>
              <a:t> </a:t>
            </a:r>
            <a:r>
              <a:rPr lang="en-US" sz="1000" dirty="0" err="1">
                <a:effectLst>
                  <a:outerShdw blurRad="38100" dist="38100" dir="2700000" algn="tl">
                    <a:srgbClr val="000000">
                      <a:alpha val="43137"/>
                    </a:srgbClr>
                  </a:outerShdw>
                </a:effectLst>
                <a:cs typeface="+mj-cs"/>
                <a:hlinkClick r:id="rId4">
                  <a:extLst>
                    <a:ext uri="{A12FA001-AC4F-418D-AE19-62706E023703}">
                      <ahyp:hlinkClr xmlns:ahyp="http://schemas.microsoft.com/office/drawing/2018/hyperlinkcolor" val="tx"/>
                    </a:ext>
                  </a:extLst>
                </a:hlinkClick>
              </a:rPr>
              <a:t>vinden</a:t>
            </a:r>
            <a:r>
              <a:rPr lang="en-US" sz="1000" dirty="0">
                <a:effectLst>
                  <a:outerShdw blurRad="38100" dist="38100" dir="2700000" algn="tl">
                    <a:srgbClr val="000000">
                      <a:alpha val="43137"/>
                    </a:srgbClr>
                  </a:outerShdw>
                </a:effectLst>
                <a:cs typeface="+mj-cs"/>
                <a:hlinkClick r:id="rId4">
                  <a:extLst>
                    <a:ext uri="{A12FA001-AC4F-418D-AE19-62706E023703}">
                      <ahyp:hlinkClr xmlns:ahyp="http://schemas.microsoft.com/office/drawing/2018/hyperlinkcolor" val="tx"/>
                    </a:ext>
                  </a:extLst>
                </a:hlinkClick>
              </a:rPr>
              <a:t> in </a:t>
            </a:r>
            <a:r>
              <a:rPr lang="en-US" sz="1000" dirty="0" err="1">
                <a:effectLst>
                  <a:outerShdw blurRad="38100" dist="38100" dir="2700000" algn="tl">
                    <a:srgbClr val="000000">
                      <a:alpha val="43137"/>
                    </a:srgbClr>
                  </a:outerShdw>
                </a:effectLst>
                <a:cs typeface="+mj-cs"/>
                <a:hlinkClick r:id="rId4">
                  <a:extLst>
                    <a:ext uri="{A12FA001-AC4F-418D-AE19-62706E023703}">
                      <ahyp:hlinkClr xmlns:ahyp="http://schemas.microsoft.com/office/drawing/2018/hyperlinkcolor" val="tx"/>
                    </a:ext>
                  </a:extLst>
                </a:hlinkClick>
              </a:rPr>
              <a:t>straatnamen</a:t>
            </a:r>
            <a:r>
              <a:rPr lang="en-US" sz="1000" dirty="0">
                <a:effectLst>
                  <a:outerShdw blurRad="38100" dist="38100" dir="2700000" algn="tl">
                    <a:srgbClr val="000000">
                      <a:alpha val="43137"/>
                    </a:srgbClr>
                  </a:outerShdw>
                </a:effectLst>
                <a:cs typeface="+mj-cs"/>
                <a:hlinkClick r:id="rId4">
                  <a:extLst>
                    <a:ext uri="{A12FA001-AC4F-418D-AE19-62706E023703}">
                      <ahyp:hlinkClr xmlns:ahyp="http://schemas.microsoft.com/office/drawing/2018/hyperlinkcolor" val="tx"/>
                    </a:ext>
                  </a:extLst>
                </a:hlinkClick>
              </a:rPr>
              <a:t> </a:t>
            </a:r>
            <a:r>
              <a:rPr lang="en-US" sz="1000" dirty="0" err="1">
                <a:effectLst>
                  <a:outerShdw blurRad="38100" dist="38100" dir="2700000" algn="tl">
                    <a:srgbClr val="000000">
                      <a:alpha val="43137"/>
                    </a:srgbClr>
                  </a:outerShdw>
                </a:effectLst>
                <a:cs typeface="+mj-cs"/>
                <a:hlinkClick r:id="rId4">
                  <a:extLst>
                    <a:ext uri="{A12FA001-AC4F-418D-AE19-62706E023703}">
                      <ahyp:hlinkClr xmlns:ahyp="http://schemas.microsoft.com/office/drawing/2018/hyperlinkcolor" val="tx"/>
                    </a:ext>
                  </a:extLst>
                </a:hlinkClick>
              </a:rPr>
              <a:t>en</a:t>
            </a:r>
            <a:r>
              <a:rPr lang="en-US" sz="1000" dirty="0">
                <a:effectLst>
                  <a:outerShdw blurRad="38100" dist="38100" dir="2700000" algn="tl">
                    <a:srgbClr val="000000">
                      <a:alpha val="43137"/>
                    </a:srgbClr>
                  </a:outerShdw>
                </a:effectLst>
                <a:cs typeface="+mj-cs"/>
                <a:hlinkClick r:id="rId4">
                  <a:extLst>
                    <a:ext uri="{A12FA001-AC4F-418D-AE19-62706E023703}">
                      <ahyp:hlinkClr xmlns:ahyp="http://schemas.microsoft.com/office/drawing/2018/hyperlinkcolor" val="tx"/>
                    </a:ext>
                  </a:extLst>
                </a:hlinkClick>
              </a:rPr>
              <a:t> </a:t>
            </a:r>
            <a:r>
              <a:rPr lang="en-US" sz="1000" dirty="0" err="1">
                <a:effectLst>
                  <a:outerShdw blurRad="38100" dist="38100" dir="2700000" algn="tl">
                    <a:srgbClr val="000000">
                      <a:alpha val="43137"/>
                    </a:srgbClr>
                  </a:outerShdw>
                </a:effectLst>
                <a:cs typeface="+mj-cs"/>
                <a:hlinkClick r:id="rId4">
                  <a:extLst>
                    <a:ext uri="{A12FA001-AC4F-418D-AE19-62706E023703}">
                      <ahyp:hlinkClr xmlns:ahyp="http://schemas.microsoft.com/office/drawing/2018/hyperlinkcolor" val="tx"/>
                    </a:ext>
                  </a:extLst>
                </a:hlinkClick>
              </a:rPr>
              <a:t>gebouwen</a:t>
            </a:r>
            <a:r>
              <a:rPr lang="en-US" sz="1000" dirty="0">
                <a:effectLst>
                  <a:outerShdw blurRad="38100" dist="38100" dir="2700000" algn="tl">
                    <a:srgbClr val="000000">
                      <a:alpha val="43137"/>
                    </a:srgbClr>
                  </a:outerShdw>
                </a:effectLst>
                <a:cs typeface="+mj-cs"/>
                <a:hlinkClick r:id="rId4">
                  <a:extLst>
                    <a:ext uri="{A12FA001-AC4F-418D-AE19-62706E023703}">
                      <ahyp:hlinkClr xmlns:ahyp="http://schemas.microsoft.com/office/drawing/2018/hyperlinkcolor" val="tx"/>
                    </a:ext>
                  </a:extLst>
                </a:hlinkClick>
              </a:rPr>
              <a:t> </a:t>
            </a:r>
            <a:r>
              <a:rPr lang="en-US" sz="1000" dirty="0">
                <a:cs typeface="+mj-cs"/>
              </a:rPr>
              <a:t>)</a:t>
            </a:r>
            <a:br>
              <a:rPr lang="en-US" sz="1000" dirty="0">
                <a:cs typeface="+mj-cs"/>
              </a:rPr>
            </a:br>
            <a:r>
              <a:rPr lang="en-US" sz="1000" dirty="0">
                <a:cs typeface="+mj-cs"/>
              </a:rPr>
              <a:t> </a:t>
            </a:r>
          </a:p>
        </p:txBody>
      </p:sp>
      <p:sp>
        <p:nvSpPr>
          <p:cNvPr id="3" name="Tekstvak 2"/>
          <p:cNvSpPr txBox="1"/>
          <p:nvPr/>
        </p:nvSpPr>
        <p:spPr>
          <a:xfrm>
            <a:off x="614033" y="2222287"/>
            <a:ext cx="4499648" cy="3636511"/>
          </a:xfrm>
          <a:prstGeom prst="rect">
            <a:avLst/>
          </a:prstGeom>
        </p:spPr>
        <p:txBody>
          <a:bodyPr vert="horz" lIns="91440" tIns="45720" rIns="91440" bIns="45720" rtlCol="0" anchor="ctr">
            <a:normAutofit/>
          </a:bodyPr>
          <a:lstStyle/>
          <a:p>
            <a:pPr>
              <a:spcBef>
                <a:spcPct val="20000"/>
              </a:spcBef>
              <a:spcAft>
                <a:spcPts val="600"/>
              </a:spcAft>
              <a:buClr>
                <a:schemeClr val="accent1"/>
              </a:buClr>
              <a:buFont typeface="Wingdings 2" charset="2"/>
              <a:buChar char=""/>
            </a:pPr>
            <a:r>
              <a:rPr lang="en-US">
                <a:hlinkClick r:id="rId5"/>
              </a:rPr>
              <a:t>Schuttersgilde</a:t>
            </a:r>
            <a:r>
              <a:rPr lang="en-US"/>
              <a:t> en de </a:t>
            </a:r>
            <a:r>
              <a:rPr lang="en-US">
                <a:hlinkClick r:id="rId6"/>
              </a:rPr>
              <a:t>markiezen</a:t>
            </a:r>
            <a:endParaRPr lang="en-US"/>
          </a:p>
          <a:p>
            <a:pPr>
              <a:spcBef>
                <a:spcPct val="20000"/>
              </a:spcBef>
              <a:spcAft>
                <a:spcPts val="600"/>
              </a:spcAft>
              <a:buClr>
                <a:schemeClr val="accent1"/>
              </a:buClr>
              <a:buFont typeface="Wingdings 2" charset="2"/>
              <a:buChar char=""/>
            </a:pPr>
            <a:r>
              <a:rPr lang="en-US">
                <a:hlinkClick r:id="rId7"/>
              </a:rPr>
              <a:t>Meekrapverven</a:t>
            </a:r>
            <a:r>
              <a:rPr lang="en-US"/>
              <a:t> en pottenbakken</a:t>
            </a:r>
          </a:p>
          <a:p>
            <a:pPr>
              <a:spcBef>
                <a:spcPct val="20000"/>
              </a:spcBef>
              <a:spcAft>
                <a:spcPts val="600"/>
              </a:spcAft>
              <a:buClr>
                <a:schemeClr val="accent1"/>
              </a:buClr>
              <a:buFont typeface="Wingdings 2" charset="2"/>
              <a:buChar char=""/>
            </a:pPr>
            <a:r>
              <a:rPr lang="en-US">
                <a:hlinkClick r:id="rId8"/>
              </a:rPr>
              <a:t>Bierbrouwen</a:t>
            </a:r>
            <a:r>
              <a:rPr lang="en-US"/>
              <a:t> en broodbakken</a:t>
            </a:r>
          </a:p>
          <a:p>
            <a:pPr>
              <a:spcBef>
                <a:spcPct val="20000"/>
              </a:spcBef>
              <a:spcAft>
                <a:spcPts val="600"/>
              </a:spcAft>
              <a:buClr>
                <a:schemeClr val="accent1"/>
              </a:buClr>
              <a:buFont typeface="Wingdings 2" charset="2"/>
              <a:buChar char=""/>
            </a:pPr>
            <a:r>
              <a:rPr lang="en-US">
                <a:hlinkClick r:id="rId9"/>
              </a:rPr>
              <a:t>Vierschaar </a:t>
            </a:r>
            <a:r>
              <a:rPr lang="en-US"/>
              <a:t>en </a:t>
            </a:r>
            <a:r>
              <a:rPr lang="en-US">
                <a:hlinkClick r:id="rId10"/>
              </a:rPr>
              <a:t>gevangenis</a:t>
            </a:r>
            <a:endParaRPr lang="en-US"/>
          </a:p>
          <a:p>
            <a:pPr>
              <a:spcBef>
                <a:spcPct val="20000"/>
              </a:spcBef>
              <a:spcAft>
                <a:spcPts val="600"/>
              </a:spcAft>
              <a:buClr>
                <a:schemeClr val="accent1"/>
              </a:buClr>
              <a:buFont typeface="Wingdings 2" charset="2"/>
              <a:buChar char=""/>
            </a:pPr>
            <a:r>
              <a:rPr lang="en-US">
                <a:hlinkClick r:id="rId11" action="ppaction://hlinkfile"/>
              </a:rPr>
              <a:t>Dansen</a:t>
            </a:r>
            <a:r>
              <a:rPr lang="en-US">
                <a:hlinkClick r:id="rId12"/>
              </a:rPr>
              <a:t> en muziek</a:t>
            </a:r>
            <a:endParaRPr lang="en-US"/>
          </a:p>
          <a:p>
            <a:pPr>
              <a:spcBef>
                <a:spcPct val="20000"/>
              </a:spcBef>
              <a:spcAft>
                <a:spcPts val="600"/>
              </a:spcAft>
              <a:buClr>
                <a:schemeClr val="accent1"/>
              </a:buClr>
              <a:buFont typeface="Wingdings 2" charset="2"/>
              <a:buChar char=""/>
            </a:pPr>
            <a:r>
              <a:rPr lang="en-US">
                <a:hlinkClick r:id="rId13"/>
              </a:rPr>
              <a:t>Pesthuis en de kwakzalver</a:t>
            </a:r>
            <a:endParaRPr lang="en-US"/>
          </a:p>
          <a:p>
            <a:pPr>
              <a:spcBef>
                <a:spcPct val="20000"/>
              </a:spcBef>
              <a:spcAft>
                <a:spcPts val="600"/>
              </a:spcAft>
              <a:buClr>
                <a:schemeClr val="accent1"/>
              </a:buClr>
              <a:buFont typeface="Wingdings 2" charset="2"/>
              <a:buChar char=""/>
            </a:pPr>
            <a:r>
              <a:rPr lang="en-US">
                <a:hlinkClick r:id="rId14"/>
              </a:rPr>
              <a:t>Monniken en de kerk</a:t>
            </a:r>
            <a:endParaRPr lang="en-US"/>
          </a:p>
          <a:p>
            <a:pPr>
              <a:spcBef>
                <a:spcPct val="20000"/>
              </a:spcBef>
              <a:spcAft>
                <a:spcPts val="600"/>
              </a:spcAft>
              <a:buClr>
                <a:schemeClr val="accent1"/>
              </a:buClr>
              <a:buFont typeface="Wingdings 2" charset="2"/>
              <a:buChar char=""/>
            </a:pPr>
            <a:r>
              <a:rPr lang="en-US">
                <a:hlinkClick r:id="rId15"/>
              </a:rPr>
              <a:t>Jaarmarkt </a:t>
            </a:r>
            <a:endParaRPr lang="en-US"/>
          </a:p>
        </p:txBody>
      </p:sp>
      <p:pic>
        <p:nvPicPr>
          <p:cNvPr id="8" name="Afbeelding 7"/>
          <p:cNvPicPr>
            <a:picLocks noChangeAspect="1"/>
          </p:cNvPicPr>
          <p:nvPr/>
        </p:nvPicPr>
        <p:blipFill rotWithShape="1">
          <a:blip r:embed="rId16"/>
          <a:srcRect t="26501" r="-2" b="24433"/>
          <a:stretch/>
        </p:blipFill>
        <p:spPr>
          <a:xfrm>
            <a:off x="5657847" y="-2"/>
            <a:ext cx="3486150" cy="1719072"/>
          </a:xfrm>
          <a:prstGeom prst="rect">
            <a:avLst/>
          </a:prstGeom>
        </p:spPr>
      </p:pic>
      <p:pic>
        <p:nvPicPr>
          <p:cNvPr id="7" name="Afbeelding 6"/>
          <p:cNvPicPr>
            <a:picLocks noChangeAspect="1"/>
          </p:cNvPicPr>
          <p:nvPr/>
        </p:nvPicPr>
        <p:blipFill rotWithShape="1">
          <a:blip r:embed="rId17"/>
          <a:srcRect t="9689" r="-4" b="28669"/>
          <a:stretch/>
        </p:blipFill>
        <p:spPr>
          <a:xfrm>
            <a:off x="5657850" y="1719069"/>
            <a:ext cx="3486150" cy="1719072"/>
          </a:xfrm>
          <a:prstGeom prst="rect">
            <a:avLst/>
          </a:prstGeom>
        </p:spPr>
      </p:pic>
      <p:pic>
        <p:nvPicPr>
          <p:cNvPr id="9" name="Afbeelding 8"/>
          <p:cNvPicPr>
            <a:picLocks noChangeAspect="1"/>
          </p:cNvPicPr>
          <p:nvPr/>
        </p:nvPicPr>
        <p:blipFill rotWithShape="1">
          <a:blip r:embed="rId18"/>
          <a:srcRect t="13972" r="-4" b="18265"/>
          <a:stretch/>
        </p:blipFill>
        <p:spPr>
          <a:xfrm>
            <a:off x="5657850" y="3438149"/>
            <a:ext cx="3486150" cy="1700785"/>
          </a:xfrm>
          <a:prstGeom prst="rect">
            <a:avLst/>
          </a:prstGeom>
        </p:spPr>
      </p:pic>
      <p:pic>
        <p:nvPicPr>
          <p:cNvPr id="10" name="Afbeelding 9"/>
          <p:cNvPicPr>
            <a:picLocks noChangeAspect="1"/>
          </p:cNvPicPr>
          <p:nvPr/>
        </p:nvPicPr>
        <p:blipFill rotWithShape="1">
          <a:blip r:embed="rId19"/>
          <a:srcRect t="46391" r="1" b="27704"/>
          <a:stretch/>
        </p:blipFill>
        <p:spPr>
          <a:xfrm>
            <a:off x="5660139" y="5138928"/>
            <a:ext cx="3483863" cy="1719072"/>
          </a:xfrm>
          <a:prstGeom prst="rect">
            <a:avLst/>
          </a:prstGeom>
        </p:spPr>
      </p:pic>
    </p:spTree>
    <p:extLst>
      <p:ext uri="{BB962C8B-B14F-4D97-AF65-F5344CB8AC3E}">
        <p14:creationId xmlns:p14="http://schemas.microsoft.com/office/powerpoint/2010/main" val="2270824750"/>
      </p:ext>
    </p:extLst>
  </p:cSld>
  <p:clrMapOvr>
    <a:masterClrMapping/>
  </p:clrMapOvr>
  <mc:AlternateContent xmlns:mc="http://schemas.openxmlformats.org/markup-compatibility/2006" xmlns:p14="http://schemas.microsoft.com/office/powerpoint/2010/main">
    <mc:Choice Requires="p14">
      <p:transition spd="slow" p14:dur="3000">
        <p:fade/>
        <p:sndAc>
          <p:stSnd>
            <p:snd r:embed="rId3" name="chimes.wav"/>
          </p:stSnd>
        </p:sndAc>
      </p:transition>
    </mc:Choice>
    <mc:Fallback xmlns="">
      <p:transition spd="slow">
        <p:fade/>
        <p:sndAc>
          <p:stSnd>
            <p:snd r:embed="rId20" name="chimes.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07500" y="447188"/>
            <a:ext cx="7928998" cy="970450"/>
          </a:xfrm>
        </p:spPr>
        <p:txBody>
          <a:bodyPr vert="horz" lIns="91440" tIns="45720" rIns="91440" bIns="45720" rtlCol="0" anchor="b">
            <a:normAutofit/>
          </a:bodyPr>
          <a:lstStyle/>
          <a:p>
            <a:pPr>
              <a:lnSpc>
                <a:spcPct val="90000"/>
              </a:lnSpc>
            </a:pPr>
            <a:r>
              <a:rPr lang="en-US" sz="3100">
                <a:cs typeface="+mj-cs"/>
              </a:rPr>
              <a:t>Middeleeuwse gebouwen in Bergen op Zoom </a:t>
            </a:r>
          </a:p>
        </p:txBody>
      </p:sp>
      <p:pic>
        <p:nvPicPr>
          <p:cNvPr id="5" name="Tijdelijke aanduiding voor inhoud 4" descr="File:&lt;strong&gt;Bergen op zoom&lt;/strong&gt; 008.jpg - Wikipedia"/>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l="22324" r="8798" b="1"/>
          <a:stretch/>
        </p:blipFill>
        <p:spPr>
          <a:xfrm>
            <a:off x="2418499" y="2413002"/>
            <a:ext cx="1590519" cy="1731885"/>
          </a:xfrm>
          <a:prstGeom prst="roundRect">
            <a:avLst>
              <a:gd name="adj" fmla="val 5832"/>
            </a:avLst>
          </a:prstGeom>
          <a:ln>
            <a:solidFill>
              <a:schemeClr val="tx1"/>
            </a:solidFill>
          </a:ln>
          <a:effectLst/>
        </p:spPr>
      </p:pic>
      <p:pic>
        <p:nvPicPr>
          <p:cNvPr id="6" name="Tijdelijke aanduiding voor inhoud 5" descr="Ferienwohnungen &lt;strong&gt;Bergen op Zoom&lt;/strong&gt;, Vermietung &lt;strong&gt;Bergen op Zoom&lt;/strong&gt; ..."/>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rcRect l="14046" r="17077" b="1"/>
          <a:stretch/>
        </p:blipFill>
        <p:spPr>
          <a:xfrm>
            <a:off x="2418499" y="4274308"/>
            <a:ext cx="1590519" cy="1731885"/>
          </a:xfrm>
          <a:prstGeom prst="roundRect">
            <a:avLst>
              <a:gd name="adj" fmla="val 5832"/>
            </a:avLst>
          </a:prstGeom>
          <a:ln>
            <a:solidFill>
              <a:schemeClr val="tx1"/>
            </a:solidFill>
          </a:ln>
          <a:effectLst/>
        </p:spPr>
      </p:pic>
      <p:pic>
        <p:nvPicPr>
          <p:cNvPr id="4" name="Afbeelding 3" descr="Markiezenhof - Wikipedia"/>
          <p:cNvPicPr>
            <a:picLocks noChangeAspect="1"/>
          </p:cNvPicPr>
          <p:nvPr/>
        </p:nvPicPr>
        <p:blipFill rotWithShape="1">
          <a:blip r:embed="rId6">
            <a:extLst>
              <a:ext uri="{28A0092B-C50C-407E-A947-70E740481C1C}">
                <a14:useLocalDpi xmlns:a14="http://schemas.microsoft.com/office/drawing/2010/main" val="0"/>
              </a:ext>
            </a:extLst>
          </a:blip>
          <a:srcRect l="24759" r="6360" b="-5"/>
          <a:stretch/>
        </p:blipFill>
        <p:spPr>
          <a:xfrm>
            <a:off x="720328" y="2413002"/>
            <a:ext cx="1590519" cy="1731885"/>
          </a:xfrm>
          <a:prstGeom prst="roundRect">
            <a:avLst>
              <a:gd name="adj" fmla="val 5832"/>
            </a:avLst>
          </a:prstGeom>
          <a:ln>
            <a:solidFill>
              <a:schemeClr val="tx1"/>
            </a:solidFill>
          </a:ln>
          <a:effectLst/>
        </p:spPr>
      </p:pic>
      <p:pic>
        <p:nvPicPr>
          <p:cNvPr id="3" name="Afbeelding 2" descr="File:&lt;strong&gt;Bergen op Zoom&lt;/strong&gt; gemeentehuis.JPG - Wikimedia Commons"/>
          <p:cNvPicPr>
            <a:picLocks noChangeAspect="1"/>
          </p:cNvPicPr>
          <p:nvPr/>
        </p:nvPicPr>
        <p:blipFill rotWithShape="1">
          <a:blip r:embed="rId7" cstate="print">
            <a:extLst>
              <a:ext uri="{28A0092B-C50C-407E-A947-70E740481C1C}">
                <a14:useLocalDpi xmlns:a14="http://schemas.microsoft.com/office/drawing/2010/main" val="0"/>
              </a:ext>
            </a:extLst>
          </a:blip>
          <a:srcRect t="16610" r="5" b="1728"/>
          <a:stretch/>
        </p:blipFill>
        <p:spPr>
          <a:xfrm>
            <a:off x="720328" y="4291892"/>
            <a:ext cx="1590519" cy="1731885"/>
          </a:xfrm>
          <a:prstGeom prst="roundRect">
            <a:avLst>
              <a:gd name="adj" fmla="val 5832"/>
            </a:avLst>
          </a:prstGeom>
          <a:ln>
            <a:solidFill>
              <a:schemeClr val="tx1"/>
            </a:solidFill>
          </a:ln>
          <a:effectLst/>
        </p:spPr>
      </p:pic>
      <p:sp>
        <p:nvSpPr>
          <p:cNvPr id="7" name="Tekstvak 6"/>
          <p:cNvSpPr txBox="1"/>
          <p:nvPr/>
        </p:nvSpPr>
        <p:spPr>
          <a:xfrm>
            <a:off x="4572000" y="2222287"/>
            <a:ext cx="3957964" cy="3636511"/>
          </a:xfrm>
          <a:prstGeom prst="rect">
            <a:avLst/>
          </a:prstGeom>
          <a:effectLst/>
        </p:spPr>
        <p:txBody>
          <a:bodyPr vert="horz" lIns="91440" tIns="45720" rIns="91440" bIns="45720" rtlCol="0" anchor="ctr">
            <a:normAutofit/>
          </a:bodyPr>
          <a:lstStyle/>
          <a:p>
            <a:pPr>
              <a:spcBef>
                <a:spcPct val="20000"/>
              </a:spcBef>
              <a:spcAft>
                <a:spcPts val="600"/>
              </a:spcAft>
              <a:buClr>
                <a:schemeClr val="accent1"/>
              </a:buClr>
              <a:buFont typeface="Wingdings 2" charset="2"/>
              <a:buChar char=""/>
            </a:pPr>
            <a:r>
              <a:rPr lang="en-US" dirty="0" err="1">
                <a:hlinkClick r:id="rId8"/>
              </a:rPr>
              <a:t>Lijst</a:t>
            </a:r>
            <a:r>
              <a:rPr lang="en-US" dirty="0">
                <a:hlinkClick r:id="rId8"/>
              </a:rPr>
              <a:t> </a:t>
            </a:r>
            <a:r>
              <a:rPr lang="en-US" dirty="0" err="1">
                <a:hlinkClick r:id="rId8"/>
              </a:rPr>
              <a:t>historische</a:t>
            </a:r>
            <a:r>
              <a:rPr lang="en-US" dirty="0">
                <a:hlinkClick r:id="rId8"/>
              </a:rPr>
              <a:t> </a:t>
            </a:r>
            <a:r>
              <a:rPr lang="en-US" dirty="0" err="1">
                <a:hlinkClick r:id="rId8"/>
              </a:rPr>
              <a:t>gebouwen</a:t>
            </a:r>
            <a:endParaRPr lang="en-US" dirty="0"/>
          </a:p>
          <a:p>
            <a:pPr>
              <a:spcBef>
                <a:spcPct val="20000"/>
              </a:spcBef>
              <a:spcAft>
                <a:spcPts val="600"/>
              </a:spcAft>
              <a:buClr>
                <a:schemeClr val="accent1"/>
              </a:buClr>
              <a:buFont typeface="Wingdings 2" charset="2"/>
              <a:buChar char=""/>
            </a:pPr>
            <a:r>
              <a:rPr lang="en-US" dirty="0">
                <a:hlinkClick r:id="rId9"/>
              </a:rPr>
              <a:t>Meer info over </a:t>
            </a:r>
            <a:r>
              <a:rPr lang="en-US" dirty="0" err="1">
                <a:hlinkClick r:id="rId9"/>
              </a:rPr>
              <a:t>bovenstaande</a:t>
            </a:r>
            <a:r>
              <a:rPr lang="en-US" dirty="0">
                <a:hlinkClick r:id="rId9"/>
              </a:rPr>
              <a:t> </a:t>
            </a:r>
            <a:r>
              <a:rPr lang="en-US" dirty="0" err="1">
                <a:hlinkClick r:id="rId9"/>
              </a:rPr>
              <a:t>gebouwen</a:t>
            </a:r>
            <a:endParaRPr lang="en-US" dirty="0"/>
          </a:p>
          <a:p>
            <a:pPr>
              <a:spcBef>
                <a:spcPct val="20000"/>
              </a:spcBef>
              <a:spcAft>
                <a:spcPts val="600"/>
              </a:spcAft>
              <a:buClr>
                <a:schemeClr val="accent1"/>
              </a:buClr>
              <a:buFont typeface="Wingdings 2" charset="2"/>
              <a:buChar char=""/>
            </a:pPr>
            <a:r>
              <a:rPr lang="en-US" dirty="0" err="1">
                <a:hlinkClick r:id="rId10"/>
              </a:rPr>
              <a:t>Gebouwen</a:t>
            </a:r>
            <a:r>
              <a:rPr lang="en-US" dirty="0">
                <a:hlinkClick r:id="rId10"/>
              </a:rPr>
              <a:t> op </a:t>
            </a:r>
            <a:r>
              <a:rPr lang="en-US" dirty="0" err="1">
                <a:hlinkClick r:id="rId10"/>
              </a:rPr>
              <a:t>plattegrond</a:t>
            </a:r>
            <a:endParaRPr lang="en-US" dirty="0"/>
          </a:p>
          <a:p>
            <a:pPr>
              <a:spcBef>
                <a:spcPct val="20000"/>
              </a:spcBef>
              <a:spcAft>
                <a:spcPts val="600"/>
              </a:spcAft>
              <a:buClr>
                <a:schemeClr val="accent1"/>
              </a:buClr>
              <a:buFont typeface="Wingdings 2" charset="2"/>
              <a:buChar char=""/>
            </a:pPr>
            <a:r>
              <a:rPr lang="en-US" dirty="0" err="1">
                <a:hlinkClick r:id="rId11"/>
              </a:rPr>
              <a:t>Straatnamen</a:t>
            </a:r>
            <a:endParaRPr lang="en-US" dirty="0"/>
          </a:p>
          <a:p>
            <a:pPr>
              <a:spcBef>
                <a:spcPct val="20000"/>
              </a:spcBef>
              <a:spcAft>
                <a:spcPts val="600"/>
              </a:spcAft>
              <a:buClr>
                <a:schemeClr val="accent1"/>
              </a:buClr>
              <a:buFont typeface="Wingdings 2" charset="2"/>
              <a:buChar char=""/>
            </a:pPr>
            <a:r>
              <a:rPr lang="en-US" dirty="0" err="1">
                <a:hlinkClick r:id="rId12"/>
              </a:rPr>
              <a:t>Snelcursus</a:t>
            </a:r>
            <a:r>
              <a:rPr lang="en-US" dirty="0">
                <a:hlinkClick r:id="rId12"/>
              </a:rPr>
              <a:t> </a:t>
            </a:r>
            <a:r>
              <a:rPr lang="en-US" dirty="0" err="1">
                <a:hlinkClick r:id="rId12"/>
              </a:rPr>
              <a:t>bergse</a:t>
            </a:r>
            <a:r>
              <a:rPr lang="en-US" dirty="0">
                <a:hlinkClick r:id="rId12"/>
              </a:rPr>
              <a:t> </a:t>
            </a:r>
            <a:r>
              <a:rPr lang="en-US" dirty="0" err="1">
                <a:hlinkClick r:id="rId12"/>
              </a:rPr>
              <a:t>geschiedenis</a:t>
            </a:r>
            <a:endParaRPr lang="en-US" dirty="0"/>
          </a:p>
          <a:p>
            <a:pPr>
              <a:spcBef>
                <a:spcPct val="20000"/>
              </a:spcBef>
              <a:spcAft>
                <a:spcPts val="600"/>
              </a:spcAft>
              <a:buClr>
                <a:schemeClr val="accent1"/>
              </a:buClr>
              <a:buFont typeface="Wingdings 2" charset="2"/>
              <a:buChar char=""/>
            </a:pPr>
            <a:r>
              <a:rPr lang="en-US" dirty="0" err="1">
                <a:hlinkClick r:id="rId13"/>
              </a:rPr>
              <a:t>Beschrijving</a:t>
            </a:r>
            <a:r>
              <a:rPr lang="en-US" dirty="0">
                <a:hlinkClick r:id="rId13"/>
              </a:rPr>
              <a:t> </a:t>
            </a:r>
            <a:r>
              <a:rPr lang="en-US" dirty="0" err="1">
                <a:hlinkClick r:id="rId13"/>
              </a:rPr>
              <a:t>bekendste</a:t>
            </a:r>
            <a:r>
              <a:rPr lang="en-US" dirty="0">
                <a:hlinkClick r:id="rId13"/>
              </a:rPr>
              <a:t> </a:t>
            </a:r>
            <a:r>
              <a:rPr lang="en-US" dirty="0" err="1">
                <a:hlinkClick r:id="rId13"/>
              </a:rPr>
              <a:t>stadsmonumenten</a:t>
            </a:r>
            <a:endParaRPr lang="en-US" dirty="0"/>
          </a:p>
        </p:txBody>
      </p:sp>
    </p:spTree>
    <p:extLst>
      <p:ext uri="{BB962C8B-B14F-4D97-AF65-F5344CB8AC3E}">
        <p14:creationId xmlns:p14="http://schemas.microsoft.com/office/powerpoint/2010/main" val="2768973762"/>
      </p:ext>
    </p:extLst>
  </p:cSld>
  <p:clrMapOvr>
    <a:masterClrMapping/>
  </p:clrMapOvr>
  <mc:AlternateContent xmlns:mc="http://schemas.openxmlformats.org/markup-compatibility/2006" xmlns:p14="http://schemas.microsoft.com/office/powerpoint/2010/main">
    <mc:Choice Requires="p14">
      <p:transition spd="slow" p14:dur="3000">
        <p:fade/>
        <p:sndAc>
          <p:stSnd>
            <p:snd r:embed="rId3" name="chimes.wav"/>
          </p:stSnd>
        </p:sndAc>
      </p:transition>
    </mc:Choice>
    <mc:Fallback xmlns="">
      <p:transition spd="slow">
        <p:fade/>
        <p:sndAc>
          <p:stSnd>
            <p:snd r:embed="rId14" name="chimes.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6376E013-13A6-4482-983C-E32E49403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el 1"/>
          <p:cNvSpPr>
            <a:spLocks noGrp="1"/>
          </p:cNvSpPr>
          <p:nvPr>
            <p:ph type="title"/>
          </p:nvPr>
        </p:nvSpPr>
        <p:spPr>
          <a:xfrm>
            <a:off x="607500" y="447188"/>
            <a:ext cx="4450275" cy="970450"/>
          </a:xfrm>
        </p:spPr>
        <p:txBody>
          <a:bodyPr vert="horz" lIns="91440" tIns="45720" rIns="91440" bIns="45720" rtlCol="0" anchor="b">
            <a:normAutofit/>
          </a:bodyPr>
          <a:lstStyle/>
          <a:p>
            <a:pPr>
              <a:lnSpc>
                <a:spcPct val="90000"/>
              </a:lnSpc>
            </a:pPr>
            <a:r>
              <a:rPr lang="en-US" sz="3100">
                <a:cs typeface="+mj-cs"/>
              </a:rPr>
              <a:t>Feest in de middeleeuwen</a:t>
            </a:r>
          </a:p>
        </p:txBody>
      </p:sp>
      <p:sp>
        <p:nvSpPr>
          <p:cNvPr id="3" name="Tekstvak 2">
            <a:extLst>
              <a:ext uri="{FF2B5EF4-FFF2-40B4-BE49-F238E27FC236}">
                <a16:creationId xmlns:a16="http://schemas.microsoft.com/office/drawing/2014/main" id="{249D80A5-A4B2-4748-95AB-F7761D377553}"/>
              </a:ext>
            </a:extLst>
          </p:cNvPr>
          <p:cNvSpPr txBox="1"/>
          <p:nvPr/>
        </p:nvSpPr>
        <p:spPr>
          <a:xfrm>
            <a:off x="558127" y="2633176"/>
            <a:ext cx="2213673" cy="3636511"/>
          </a:xfrm>
          <a:prstGeom prst="rect">
            <a:avLst/>
          </a:prstGeom>
        </p:spPr>
        <p:txBody>
          <a:bodyPr vert="horz" lIns="91440" tIns="45720" rIns="91440" bIns="45720" rtlCol="0" anchor="ctr">
            <a:normAutofit/>
          </a:bodyPr>
          <a:lstStyle/>
          <a:p>
            <a:pPr>
              <a:lnSpc>
                <a:spcPct val="90000"/>
              </a:lnSpc>
              <a:spcBef>
                <a:spcPct val="20000"/>
              </a:spcBef>
              <a:spcAft>
                <a:spcPts val="600"/>
              </a:spcAft>
              <a:buClr>
                <a:schemeClr val="accent1"/>
              </a:buClr>
              <a:buFont typeface="Wingdings 2" charset="2"/>
              <a:buChar char=""/>
            </a:pPr>
            <a:r>
              <a:rPr lang="en-US" sz="1500" dirty="0" err="1">
                <a:hlinkClick r:id="rId4"/>
              </a:rPr>
              <a:t>Vaandels</a:t>
            </a:r>
            <a:endParaRPr lang="en-US" sz="1500" dirty="0"/>
          </a:p>
          <a:p>
            <a:pPr>
              <a:lnSpc>
                <a:spcPct val="90000"/>
              </a:lnSpc>
              <a:spcBef>
                <a:spcPct val="20000"/>
              </a:spcBef>
              <a:spcAft>
                <a:spcPts val="600"/>
              </a:spcAft>
              <a:buClr>
                <a:schemeClr val="accent1"/>
              </a:buClr>
              <a:buFont typeface="Wingdings 2" charset="2"/>
              <a:buChar char=""/>
            </a:pPr>
            <a:r>
              <a:rPr lang="en-US" sz="1500" dirty="0" err="1">
                <a:hlinkClick r:id="rId5"/>
              </a:rPr>
              <a:t>Heiligendagen</a:t>
            </a:r>
            <a:endParaRPr lang="en-US" sz="1500" dirty="0"/>
          </a:p>
          <a:p>
            <a:pPr>
              <a:lnSpc>
                <a:spcPct val="90000"/>
              </a:lnSpc>
              <a:spcBef>
                <a:spcPct val="20000"/>
              </a:spcBef>
              <a:spcAft>
                <a:spcPts val="600"/>
              </a:spcAft>
              <a:buClr>
                <a:schemeClr val="accent1"/>
              </a:buClr>
              <a:buFont typeface="Wingdings 2" charset="2"/>
              <a:buChar char=""/>
            </a:pPr>
            <a:r>
              <a:rPr lang="en-US" sz="1500" dirty="0" err="1">
                <a:hlinkClick r:id="rId6"/>
              </a:rPr>
              <a:t>Banket</a:t>
            </a:r>
            <a:endParaRPr lang="en-US" sz="1500" dirty="0"/>
          </a:p>
          <a:p>
            <a:pPr>
              <a:lnSpc>
                <a:spcPct val="90000"/>
              </a:lnSpc>
              <a:spcBef>
                <a:spcPct val="20000"/>
              </a:spcBef>
              <a:spcAft>
                <a:spcPts val="600"/>
              </a:spcAft>
              <a:buClr>
                <a:schemeClr val="accent1"/>
              </a:buClr>
              <a:buFont typeface="Wingdings 2" charset="2"/>
              <a:buChar char=""/>
            </a:pPr>
            <a:r>
              <a:rPr lang="en-US" sz="1500" dirty="0" err="1">
                <a:hlinkClick r:id="rId7"/>
              </a:rPr>
              <a:t>Feestelijke</a:t>
            </a:r>
            <a:r>
              <a:rPr lang="en-US" sz="1500" dirty="0">
                <a:hlinkClick r:id="rId7"/>
              </a:rPr>
              <a:t> </a:t>
            </a:r>
            <a:r>
              <a:rPr lang="en-US" sz="1500" dirty="0" err="1">
                <a:hlinkClick r:id="rId7"/>
              </a:rPr>
              <a:t>Kledij</a:t>
            </a:r>
            <a:r>
              <a:rPr lang="en-US" sz="1500" dirty="0">
                <a:hlinkClick r:id="rId7"/>
              </a:rPr>
              <a:t> </a:t>
            </a:r>
            <a:r>
              <a:rPr lang="en-US" sz="1500" dirty="0"/>
              <a:t> </a:t>
            </a:r>
            <a:endParaRPr lang="en-US" sz="1500" dirty="0">
              <a:hlinkClick r:id="rId8"/>
            </a:endParaRPr>
          </a:p>
          <a:p>
            <a:pPr>
              <a:lnSpc>
                <a:spcPct val="90000"/>
              </a:lnSpc>
              <a:spcBef>
                <a:spcPct val="20000"/>
              </a:spcBef>
              <a:spcAft>
                <a:spcPts val="600"/>
              </a:spcAft>
              <a:buClr>
                <a:schemeClr val="accent1"/>
              </a:buClr>
              <a:buFont typeface="Wingdings 2" charset="2"/>
              <a:buChar char=""/>
            </a:pPr>
            <a:r>
              <a:rPr lang="en-US" sz="1500" dirty="0" err="1">
                <a:hlinkClick r:id="rId8"/>
              </a:rPr>
              <a:t>Gildefeest</a:t>
            </a:r>
            <a:endParaRPr lang="en-US" sz="1500" dirty="0"/>
          </a:p>
          <a:p>
            <a:pPr>
              <a:lnSpc>
                <a:spcPct val="90000"/>
              </a:lnSpc>
              <a:spcBef>
                <a:spcPct val="20000"/>
              </a:spcBef>
              <a:spcAft>
                <a:spcPts val="600"/>
              </a:spcAft>
              <a:buClr>
                <a:schemeClr val="accent1"/>
              </a:buClr>
              <a:buFont typeface="Wingdings 2" charset="2"/>
              <a:buChar char=""/>
            </a:pPr>
            <a:r>
              <a:rPr lang="en-US" sz="1500" dirty="0">
                <a:hlinkClick r:id="rId9"/>
              </a:rPr>
              <a:t>Kermis</a:t>
            </a:r>
            <a:r>
              <a:rPr lang="en-US" sz="1500" dirty="0"/>
              <a:t> </a:t>
            </a:r>
          </a:p>
          <a:p>
            <a:pPr>
              <a:lnSpc>
                <a:spcPct val="90000"/>
              </a:lnSpc>
              <a:spcBef>
                <a:spcPct val="20000"/>
              </a:spcBef>
              <a:spcAft>
                <a:spcPts val="600"/>
              </a:spcAft>
              <a:buClr>
                <a:schemeClr val="accent1"/>
              </a:buClr>
              <a:buFont typeface="Wingdings 2" charset="2"/>
              <a:buChar char=""/>
            </a:pPr>
            <a:r>
              <a:rPr lang="en-US" sz="1500" dirty="0" err="1">
                <a:hlinkClick r:id="rId10"/>
              </a:rPr>
              <a:t>Vermaak</a:t>
            </a:r>
            <a:r>
              <a:rPr lang="en-US" sz="1500" dirty="0">
                <a:hlinkClick r:id="rId10"/>
              </a:rPr>
              <a:t> </a:t>
            </a:r>
            <a:endParaRPr lang="en-US" sz="1500" dirty="0"/>
          </a:p>
          <a:p>
            <a:pPr>
              <a:lnSpc>
                <a:spcPct val="90000"/>
              </a:lnSpc>
              <a:spcBef>
                <a:spcPct val="20000"/>
              </a:spcBef>
              <a:spcAft>
                <a:spcPts val="600"/>
              </a:spcAft>
              <a:buClr>
                <a:schemeClr val="accent1"/>
              </a:buClr>
              <a:buFont typeface="Wingdings 2" charset="2"/>
              <a:buChar char=""/>
            </a:pPr>
            <a:r>
              <a:rPr lang="en-US" sz="1500" dirty="0" err="1">
                <a:hlinkClick r:id="rId11"/>
              </a:rPr>
              <a:t>Aan</a:t>
            </a:r>
            <a:r>
              <a:rPr lang="en-US" sz="1500" dirty="0">
                <a:hlinkClick r:id="rId11"/>
              </a:rPr>
              <a:t> </a:t>
            </a:r>
            <a:r>
              <a:rPr lang="en-US" sz="1500" dirty="0" err="1">
                <a:hlinkClick r:id="rId11"/>
              </a:rPr>
              <a:t>tafel</a:t>
            </a:r>
            <a:endParaRPr lang="en-US" sz="1500" dirty="0"/>
          </a:p>
          <a:p>
            <a:pPr>
              <a:lnSpc>
                <a:spcPct val="90000"/>
              </a:lnSpc>
              <a:spcBef>
                <a:spcPct val="20000"/>
              </a:spcBef>
              <a:spcAft>
                <a:spcPts val="600"/>
              </a:spcAft>
              <a:buClr>
                <a:schemeClr val="accent1"/>
              </a:buClr>
              <a:buFont typeface="Wingdings 2" charset="2"/>
              <a:buChar char=""/>
            </a:pPr>
            <a:r>
              <a:rPr lang="en-US" sz="1500" dirty="0" err="1">
                <a:hlinkClick r:id="rId12"/>
              </a:rPr>
              <a:t>Banier</a:t>
            </a:r>
            <a:endParaRPr lang="en-US" sz="1500" dirty="0"/>
          </a:p>
          <a:p>
            <a:pPr>
              <a:lnSpc>
                <a:spcPct val="90000"/>
              </a:lnSpc>
              <a:spcBef>
                <a:spcPct val="20000"/>
              </a:spcBef>
              <a:spcAft>
                <a:spcPts val="600"/>
              </a:spcAft>
              <a:buClr>
                <a:schemeClr val="accent1"/>
              </a:buClr>
              <a:buFont typeface="Wingdings 2" charset="2"/>
              <a:buChar char=""/>
            </a:pPr>
            <a:r>
              <a:rPr lang="en-US" sz="1500" dirty="0" err="1">
                <a:hlinkClick r:id="rId13"/>
              </a:rPr>
              <a:t>muziek</a:t>
            </a:r>
            <a:r>
              <a:rPr lang="en-US" sz="1500" dirty="0">
                <a:hlinkClick r:id="rId13"/>
              </a:rPr>
              <a:t> </a:t>
            </a:r>
            <a:r>
              <a:rPr lang="en-US" sz="1500" dirty="0" err="1">
                <a:hlinkClick r:id="rId13"/>
              </a:rPr>
              <a:t>en</a:t>
            </a:r>
            <a:r>
              <a:rPr lang="en-US" sz="1500" dirty="0">
                <a:hlinkClick r:id="rId13"/>
              </a:rPr>
              <a:t> dans</a:t>
            </a:r>
            <a:endParaRPr lang="en-US" sz="1500" dirty="0"/>
          </a:p>
          <a:p>
            <a:pPr>
              <a:lnSpc>
                <a:spcPct val="90000"/>
              </a:lnSpc>
              <a:spcBef>
                <a:spcPct val="20000"/>
              </a:spcBef>
              <a:spcAft>
                <a:spcPts val="600"/>
              </a:spcAft>
              <a:buClr>
                <a:schemeClr val="accent1"/>
              </a:buClr>
              <a:buFont typeface="Wingdings 2" charset="2"/>
              <a:buChar char=""/>
            </a:pPr>
            <a:endParaRPr lang="en-US" sz="1500" dirty="0"/>
          </a:p>
        </p:txBody>
      </p:sp>
      <p:sp>
        <p:nvSpPr>
          <p:cNvPr id="16" name="Rectangle 15">
            <a:extLst>
              <a:ext uri="{FF2B5EF4-FFF2-40B4-BE49-F238E27FC236}">
                <a16:creationId xmlns:a16="http://schemas.microsoft.com/office/drawing/2014/main" id="{1D996364-1340-4EE4-B174-E33542A33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0136" y="0"/>
            <a:ext cx="348386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a:hlinkClick r:id="rId14"/>
            <a:extLst>
              <a:ext uri="{FF2B5EF4-FFF2-40B4-BE49-F238E27FC236}">
                <a16:creationId xmlns:a16="http://schemas.microsoft.com/office/drawing/2014/main" id="{2A75402C-A8B4-4978-B06C-48651E7660E2}"/>
              </a:ext>
            </a:extLst>
          </p:cNvPr>
          <p:cNvPicPr>
            <a:picLocks noChangeAspect="1"/>
          </p:cNvPicPr>
          <p:nvPr/>
        </p:nvPicPr>
        <p:blipFill rotWithShape="1">
          <a:blip r:embed="rId15"/>
          <a:srcRect t="17544" r="-4" b="11755"/>
          <a:stretch/>
        </p:blipFill>
        <p:spPr>
          <a:xfrm>
            <a:off x="5657847" y="-2"/>
            <a:ext cx="3486150" cy="1719072"/>
          </a:xfrm>
          <a:prstGeom prst="rect">
            <a:avLst/>
          </a:prstGeom>
        </p:spPr>
      </p:pic>
      <p:pic>
        <p:nvPicPr>
          <p:cNvPr id="4" name="Afbeelding 3">
            <a:hlinkClick r:id="rId16"/>
            <a:extLst>
              <a:ext uri="{FF2B5EF4-FFF2-40B4-BE49-F238E27FC236}">
                <a16:creationId xmlns:a16="http://schemas.microsoft.com/office/drawing/2014/main" id="{AB924408-75D2-46DE-B007-18606D8D9EFD}"/>
              </a:ext>
            </a:extLst>
          </p:cNvPr>
          <p:cNvPicPr>
            <a:picLocks noChangeAspect="1"/>
          </p:cNvPicPr>
          <p:nvPr/>
        </p:nvPicPr>
        <p:blipFill rotWithShape="1">
          <a:blip r:embed="rId17"/>
          <a:srcRect t="5613" r="-4" b="12197"/>
          <a:stretch/>
        </p:blipFill>
        <p:spPr>
          <a:xfrm>
            <a:off x="5657850" y="1719069"/>
            <a:ext cx="3486150" cy="1719072"/>
          </a:xfrm>
          <a:prstGeom prst="rect">
            <a:avLst/>
          </a:prstGeom>
        </p:spPr>
      </p:pic>
      <p:pic>
        <p:nvPicPr>
          <p:cNvPr id="6" name="Afbeelding 5">
            <a:extLst>
              <a:ext uri="{FF2B5EF4-FFF2-40B4-BE49-F238E27FC236}">
                <a16:creationId xmlns:a16="http://schemas.microsoft.com/office/drawing/2014/main" id="{E6B2DD79-AD78-40D1-A750-EED3A93D6E2E}"/>
              </a:ext>
            </a:extLst>
          </p:cNvPr>
          <p:cNvPicPr>
            <a:picLocks noChangeAspect="1"/>
          </p:cNvPicPr>
          <p:nvPr/>
        </p:nvPicPr>
        <p:blipFill rotWithShape="1">
          <a:blip r:embed="rId18"/>
          <a:srcRect t="16302" r="-4" b="17318"/>
          <a:stretch/>
        </p:blipFill>
        <p:spPr>
          <a:xfrm>
            <a:off x="5657850" y="3438149"/>
            <a:ext cx="3486150" cy="1700785"/>
          </a:xfrm>
          <a:prstGeom prst="rect">
            <a:avLst/>
          </a:prstGeom>
        </p:spPr>
      </p:pic>
      <p:pic>
        <p:nvPicPr>
          <p:cNvPr id="7" name="Afbeelding 6">
            <a:hlinkClick r:id="rId19"/>
            <a:extLst>
              <a:ext uri="{FF2B5EF4-FFF2-40B4-BE49-F238E27FC236}">
                <a16:creationId xmlns:a16="http://schemas.microsoft.com/office/drawing/2014/main" id="{4705849D-02F6-42D7-A51F-ED1A6848F2CC}"/>
              </a:ext>
            </a:extLst>
          </p:cNvPr>
          <p:cNvPicPr>
            <a:picLocks noChangeAspect="1"/>
          </p:cNvPicPr>
          <p:nvPr/>
        </p:nvPicPr>
        <p:blipFill rotWithShape="1">
          <a:blip r:embed="rId20"/>
          <a:srcRect t="11528" r="4" b="2660"/>
          <a:stretch/>
        </p:blipFill>
        <p:spPr>
          <a:xfrm>
            <a:off x="5660139" y="5138928"/>
            <a:ext cx="3483863" cy="1719072"/>
          </a:xfrm>
          <a:prstGeom prst="rect">
            <a:avLst/>
          </a:prstGeom>
        </p:spPr>
      </p:pic>
    </p:spTree>
    <p:extLst>
      <p:ext uri="{BB962C8B-B14F-4D97-AF65-F5344CB8AC3E}">
        <p14:creationId xmlns:p14="http://schemas.microsoft.com/office/powerpoint/2010/main" val="3154102735"/>
      </p:ext>
    </p:extLst>
  </p:cSld>
  <p:clrMapOvr>
    <a:masterClrMapping/>
  </p:clrMapOvr>
  <mc:AlternateContent xmlns:mc="http://schemas.openxmlformats.org/markup-compatibility/2006" xmlns:p14="http://schemas.microsoft.com/office/powerpoint/2010/main">
    <mc:Choice Requires="p14">
      <p:transition spd="slow" p14:dur="3000">
        <p:fade/>
        <p:sndAc>
          <p:stSnd>
            <p:snd r:embed="rId3" name="chimes.wav"/>
          </p:stSnd>
        </p:sndAc>
      </p:transition>
    </mc:Choice>
    <mc:Fallback xmlns="">
      <p:transition spd="slow">
        <p:fade/>
        <p:sndAc>
          <p:stSnd>
            <p:snd r:embed="rId26" name="chimes.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76" name="Freeform 6">
            <a:extLst>
              <a:ext uri="{FF2B5EF4-FFF2-40B4-BE49-F238E27FC236}">
                <a16:creationId xmlns:a16="http://schemas.microsoft.com/office/drawing/2014/main" id="{74C03E86-7F68-47B7-84BA-21BAD16C6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el 1"/>
          <p:cNvSpPr>
            <a:spLocks noGrp="1"/>
          </p:cNvSpPr>
          <p:nvPr>
            <p:ph type="title"/>
          </p:nvPr>
        </p:nvSpPr>
        <p:spPr>
          <a:xfrm>
            <a:off x="607500" y="447188"/>
            <a:ext cx="4019940" cy="970450"/>
          </a:xfrm>
        </p:spPr>
        <p:txBody>
          <a:bodyPr vert="horz" lIns="91440" tIns="45720" rIns="91440" bIns="45720" rtlCol="0" anchor="b">
            <a:normAutofit/>
          </a:bodyPr>
          <a:lstStyle/>
          <a:p>
            <a:pPr>
              <a:lnSpc>
                <a:spcPct val="90000"/>
              </a:lnSpc>
            </a:pPr>
            <a:r>
              <a:rPr lang="en-US" sz="1300">
                <a:cs typeface="+mj-cs"/>
              </a:rPr>
              <a:t>Na voorgaande lessen en informatie weet jij vast waar je rekening mee moet houden, als jij als middeleeuwse gast mag deelnemen aan jeugdmonumentendag 2019!</a:t>
            </a:r>
          </a:p>
        </p:txBody>
      </p:sp>
      <p:sp>
        <p:nvSpPr>
          <p:cNvPr id="3" name="Tijdelijke aanduiding voor inhoud 2"/>
          <p:cNvSpPr>
            <a:spLocks noGrp="1"/>
          </p:cNvSpPr>
          <p:nvPr>
            <p:ph sz="half" idx="1"/>
          </p:nvPr>
        </p:nvSpPr>
        <p:spPr>
          <a:xfrm>
            <a:off x="614034" y="2222287"/>
            <a:ext cx="4013406" cy="3636511"/>
          </a:xfrm>
        </p:spPr>
        <p:txBody>
          <a:bodyPr vert="horz" lIns="91440" tIns="45720" rIns="91440" bIns="45720" rtlCol="0" anchor="ctr">
            <a:normAutofit/>
          </a:bodyPr>
          <a:lstStyle/>
          <a:p>
            <a:pPr>
              <a:lnSpc>
                <a:spcPct val="90000"/>
              </a:lnSpc>
            </a:pPr>
            <a:r>
              <a:rPr lang="en-US" sz="1500" dirty="0" err="1">
                <a:hlinkClick r:id="rId4"/>
              </a:rPr>
              <a:t>Juiste</a:t>
            </a:r>
            <a:r>
              <a:rPr lang="en-US" sz="1500" dirty="0">
                <a:hlinkClick r:id="rId4"/>
              </a:rPr>
              <a:t> </a:t>
            </a:r>
            <a:r>
              <a:rPr lang="en-US" sz="1500" dirty="0" err="1">
                <a:hlinkClick r:id="rId4"/>
              </a:rPr>
              <a:t>kleding</a:t>
            </a:r>
            <a:r>
              <a:rPr lang="en-US" sz="1500" dirty="0"/>
              <a:t> ( </a:t>
            </a:r>
            <a:r>
              <a:rPr lang="en-US" sz="1500" dirty="0" err="1"/>
              <a:t>kijk</a:t>
            </a:r>
            <a:r>
              <a:rPr lang="en-US" sz="1500" dirty="0"/>
              <a:t> </a:t>
            </a:r>
            <a:r>
              <a:rPr lang="en-US" sz="1500" dirty="0" err="1"/>
              <a:t>voor</a:t>
            </a:r>
            <a:r>
              <a:rPr lang="en-US" sz="1500" dirty="0"/>
              <a:t> </a:t>
            </a:r>
            <a:r>
              <a:rPr lang="en-US" sz="1500" dirty="0" err="1"/>
              <a:t>een</a:t>
            </a:r>
            <a:r>
              <a:rPr lang="en-US" sz="1500" dirty="0"/>
              <a:t> </a:t>
            </a:r>
            <a:r>
              <a:rPr lang="en-US" sz="1500" dirty="0" err="1"/>
              <a:t>filmpje</a:t>
            </a:r>
            <a:r>
              <a:rPr lang="en-US" sz="1500" dirty="0"/>
              <a:t> op de </a:t>
            </a:r>
            <a:r>
              <a:rPr lang="en-US" sz="1500" dirty="0">
                <a:hlinkClick r:id="rId5"/>
              </a:rPr>
              <a:t>site van JMD </a:t>
            </a:r>
            <a:r>
              <a:rPr lang="en-US" sz="1500" dirty="0"/>
              <a:t>) </a:t>
            </a:r>
            <a:r>
              <a:rPr lang="en-US" sz="1500" dirty="0" err="1"/>
              <a:t>jullie</a:t>
            </a:r>
            <a:r>
              <a:rPr lang="en-US" sz="1500" dirty="0"/>
              <a:t> </a:t>
            </a:r>
            <a:r>
              <a:rPr lang="en-US" sz="1500" dirty="0" err="1"/>
              <a:t>zijn</a:t>
            </a:r>
            <a:r>
              <a:rPr lang="en-US" sz="1500" dirty="0"/>
              <a:t> </a:t>
            </a:r>
            <a:r>
              <a:rPr lang="en-US" sz="1500" dirty="0" err="1"/>
              <a:t>gewone</a:t>
            </a:r>
            <a:r>
              <a:rPr lang="en-US" sz="1500" dirty="0"/>
              <a:t> burgers, </a:t>
            </a:r>
            <a:r>
              <a:rPr lang="en-US" sz="1500" dirty="0" err="1"/>
              <a:t>dus</a:t>
            </a:r>
            <a:r>
              <a:rPr lang="en-US" sz="1500" dirty="0"/>
              <a:t>…</a:t>
            </a:r>
            <a:r>
              <a:rPr lang="en-US" sz="1500" dirty="0" err="1"/>
              <a:t>eenvoudig</a:t>
            </a:r>
            <a:r>
              <a:rPr lang="en-US" sz="1500" dirty="0"/>
              <a:t>, </a:t>
            </a:r>
            <a:r>
              <a:rPr lang="en-US" sz="1500" dirty="0" err="1"/>
              <a:t>zonder</a:t>
            </a:r>
            <a:r>
              <a:rPr lang="en-US" sz="1500" dirty="0"/>
              <a:t> </a:t>
            </a:r>
            <a:r>
              <a:rPr lang="en-US" sz="1500" dirty="0" err="1"/>
              <a:t>wapens</a:t>
            </a:r>
            <a:r>
              <a:rPr lang="en-US" sz="1500" dirty="0"/>
              <a:t> </a:t>
            </a:r>
            <a:r>
              <a:rPr lang="en-US" sz="1500" dirty="0" err="1"/>
              <a:t>en</a:t>
            </a:r>
            <a:r>
              <a:rPr lang="en-US" sz="1500" dirty="0"/>
              <a:t> </a:t>
            </a:r>
            <a:r>
              <a:rPr lang="en-US" sz="1500" dirty="0" err="1"/>
              <a:t>geen</a:t>
            </a:r>
            <a:r>
              <a:rPr lang="en-US" sz="1500" dirty="0"/>
              <a:t> </a:t>
            </a:r>
            <a:r>
              <a:rPr lang="en-US" sz="1500" dirty="0" err="1"/>
              <a:t>schoenen</a:t>
            </a:r>
            <a:r>
              <a:rPr lang="en-US" sz="1500" dirty="0"/>
              <a:t> met neon, </a:t>
            </a:r>
            <a:r>
              <a:rPr lang="en-US" sz="1500" dirty="0" err="1"/>
              <a:t>lichtjes</a:t>
            </a:r>
            <a:r>
              <a:rPr lang="en-US" sz="1500" dirty="0"/>
              <a:t>, rollers </a:t>
            </a:r>
            <a:r>
              <a:rPr lang="en-US" sz="1500" dirty="0" err="1"/>
              <a:t>en</a:t>
            </a:r>
            <a:r>
              <a:rPr lang="en-US" sz="1500" dirty="0"/>
              <a:t> </a:t>
            </a:r>
            <a:r>
              <a:rPr lang="en-US" sz="1500" dirty="0" err="1"/>
              <a:t>muziekjes</a:t>
            </a:r>
            <a:r>
              <a:rPr lang="en-US" sz="1500" dirty="0"/>
              <a:t> ;) </a:t>
            </a:r>
            <a:r>
              <a:rPr lang="en-US" sz="1500" dirty="0" err="1"/>
              <a:t>Schoenen</a:t>
            </a:r>
            <a:r>
              <a:rPr lang="en-US" sz="1500" dirty="0"/>
              <a:t> bruin of </a:t>
            </a:r>
            <a:r>
              <a:rPr lang="en-US" sz="1500" dirty="0" err="1"/>
              <a:t>zwart</a:t>
            </a:r>
            <a:r>
              <a:rPr lang="en-US" sz="1500" dirty="0"/>
              <a:t> </a:t>
            </a:r>
            <a:r>
              <a:rPr lang="en-US" sz="1500" dirty="0" err="1"/>
              <a:t>zou</a:t>
            </a:r>
            <a:r>
              <a:rPr lang="en-US" sz="1500" dirty="0"/>
              <a:t> het </a:t>
            </a:r>
            <a:r>
              <a:rPr lang="en-US" sz="1500" dirty="0" err="1"/>
              <a:t>meest</a:t>
            </a:r>
            <a:r>
              <a:rPr lang="en-US" sz="1500" dirty="0"/>
              <a:t> </a:t>
            </a:r>
            <a:r>
              <a:rPr lang="en-US" sz="1500" dirty="0" err="1"/>
              <a:t>passend</a:t>
            </a:r>
            <a:r>
              <a:rPr lang="en-US" sz="1500" dirty="0"/>
              <a:t> </a:t>
            </a:r>
            <a:r>
              <a:rPr lang="en-US" sz="1500" dirty="0" err="1"/>
              <a:t>zijn</a:t>
            </a:r>
            <a:r>
              <a:rPr lang="en-US" sz="1500" dirty="0"/>
              <a:t>.</a:t>
            </a:r>
          </a:p>
          <a:p>
            <a:pPr>
              <a:lnSpc>
                <a:spcPct val="90000"/>
              </a:lnSpc>
            </a:pPr>
            <a:r>
              <a:rPr lang="en-US" sz="1500" dirty="0"/>
              <a:t>Het is 1450 </a:t>
            </a:r>
            <a:r>
              <a:rPr lang="en-US" sz="1500" dirty="0" err="1"/>
              <a:t>dus</a:t>
            </a:r>
            <a:r>
              <a:rPr lang="en-US" sz="1500" dirty="0"/>
              <a:t>…</a:t>
            </a:r>
            <a:r>
              <a:rPr lang="en-US" sz="1500" dirty="0" err="1"/>
              <a:t>geen</a:t>
            </a:r>
            <a:r>
              <a:rPr lang="en-US" sz="1500" dirty="0"/>
              <a:t> </a:t>
            </a:r>
            <a:r>
              <a:rPr lang="en-US" sz="1500" dirty="0" err="1"/>
              <a:t>sieraden</a:t>
            </a:r>
            <a:r>
              <a:rPr lang="en-US" sz="1500" dirty="0"/>
              <a:t> of </a:t>
            </a:r>
            <a:r>
              <a:rPr lang="en-US" sz="1500" dirty="0" err="1"/>
              <a:t>horloge</a:t>
            </a:r>
            <a:r>
              <a:rPr lang="en-US" sz="1500" dirty="0"/>
              <a:t> </a:t>
            </a:r>
          </a:p>
          <a:p>
            <a:pPr>
              <a:lnSpc>
                <a:spcPct val="90000"/>
              </a:lnSpc>
            </a:pPr>
            <a:r>
              <a:rPr lang="en-US" sz="1500" dirty="0"/>
              <a:t>Het is 500 </a:t>
            </a:r>
            <a:r>
              <a:rPr lang="en-US" sz="1500" dirty="0" err="1"/>
              <a:t>jaar</a:t>
            </a:r>
            <a:r>
              <a:rPr lang="en-US" sz="1500" dirty="0"/>
              <a:t> </a:t>
            </a:r>
            <a:r>
              <a:rPr lang="en-US" sz="1500" dirty="0" err="1"/>
              <a:t>geleden</a:t>
            </a:r>
            <a:r>
              <a:rPr lang="en-US" sz="1500" dirty="0"/>
              <a:t> </a:t>
            </a:r>
            <a:r>
              <a:rPr lang="en-US" sz="1500" dirty="0" err="1"/>
              <a:t>dus</a:t>
            </a:r>
            <a:r>
              <a:rPr lang="en-US" sz="1500" dirty="0"/>
              <a:t> </a:t>
            </a:r>
            <a:r>
              <a:rPr lang="en-US" sz="1500" dirty="0" err="1"/>
              <a:t>geen</a:t>
            </a:r>
            <a:r>
              <a:rPr lang="en-US" sz="1500" dirty="0"/>
              <a:t> plastic </a:t>
            </a:r>
            <a:r>
              <a:rPr lang="en-US" sz="1500" dirty="0" err="1"/>
              <a:t>tasjes</a:t>
            </a:r>
            <a:r>
              <a:rPr lang="en-US" sz="1500" dirty="0"/>
              <a:t>, </a:t>
            </a:r>
            <a:r>
              <a:rPr lang="en-US" sz="1500" dirty="0" err="1"/>
              <a:t>elastiekjes</a:t>
            </a:r>
            <a:r>
              <a:rPr lang="en-US" sz="1500" dirty="0"/>
              <a:t>, </a:t>
            </a:r>
            <a:r>
              <a:rPr lang="en-US" sz="1500" dirty="0" err="1"/>
              <a:t>telefoon</a:t>
            </a:r>
            <a:r>
              <a:rPr lang="en-US" sz="1500" dirty="0"/>
              <a:t>, </a:t>
            </a:r>
            <a:r>
              <a:rPr lang="en-US" sz="1500" dirty="0" err="1"/>
              <a:t>zonnebril</a:t>
            </a:r>
            <a:r>
              <a:rPr lang="en-US" sz="1500" dirty="0"/>
              <a:t>, </a:t>
            </a:r>
            <a:r>
              <a:rPr lang="en-US" sz="1500" dirty="0" err="1"/>
              <a:t>kunstgebit</a:t>
            </a:r>
            <a:r>
              <a:rPr lang="en-US" sz="1500" dirty="0"/>
              <a:t> of </a:t>
            </a:r>
            <a:r>
              <a:rPr lang="en-US" sz="1500" dirty="0" err="1"/>
              <a:t>hoorapparaat</a:t>
            </a:r>
            <a:r>
              <a:rPr lang="en-US" sz="1500" dirty="0"/>
              <a:t> ;) (o.k. </a:t>
            </a:r>
            <a:r>
              <a:rPr lang="en-US" sz="1500" dirty="0" err="1"/>
              <a:t>als</a:t>
            </a:r>
            <a:r>
              <a:rPr lang="en-US" sz="1500" dirty="0"/>
              <a:t> je </a:t>
            </a:r>
            <a:r>
              <a:rPr lang="en-US" sz="1500" dirty="0" err="1"/>
              <a:t>echt</a:t>
            </a:r>
            <a:r>
              <a:rPr lang="en-US" sz="1500" dirty="0"/>
              <a:t> </a:t>
            </a:r>
            <a:r>
              <a:rPr lang="en-US" sz="1500" dirty="0" err="1"/>
              <a:t>niet</a:t>
            </a:r>
            <a:r>
              <a:rPr lang="en-US" sz="1500" dirty="0"/>
              <a:t> </a:t>
            </a:r>
            <a:r>
              <a:rPr lang="en-US" sz="1500" dirty="0" err="1"/>
              <a:t>zonder</a:t>
            </a:r>
            <a:r>
              <a:rPr lang="en-US" sz="1500" dirty="0"/>
              <a:t> </a:t>
            </a:r>
            <a:r>
              <a:rPr lang="en-US" sz="1500" dirty="0" err="1"/>
              <a:t>bril</a:t>
            </a:r>
            <a:r>
              <a:rPr lang="en-US" sz="1500" dirty="0"/>
              <a:t> </a:t>
            </a:r>
            <a:r>
              <a:rPr lang="en-US" sz="1500" dirty="0" err="1"/>
              <a:t>kan</a:t>
            </a:r>
            <a:r>
              <a:rPr lang="en-US" sz="1500" dirty="0"/>
              <a:t>…..)</a:t>
            </a:r>
          </a:p>
          <a:p>
            <a:pPr>
              <a:lnSpc>
                <a:spcPct val="90000"/>
              </a:lnSpc>
            </a:pPr>
            <a:r>
              <a:rPr lang="en-US" sz="1500" dirty="0" err="1"/>
              <a:t>Lunchpakketje</a:t>
            </a:r>
            <a:r>
              <a:rPr lang="en-US" sz="1500" dirty="0"/>
              <a:t> </a:t>
            </a:r>
            <a:r>
              <a:rPr lang="en-US" sz="1500" dirty="0" err="1"/>
              <a:t>graag</a:t>
            </a:r>
            <a:r>
              <a:rPr lang="en-US" sz="1500" dirty="0"/>
              <a:t> in </a:t>
            </a:r>
            <a:r>
              <a:rPr lang="en-US" sz="1500" dirty="0" err="1"/>
              <a:t>linnen</a:t>
            </a:r>
            <a:r>
              <a:rPr lang="en-US" sz="1500" dirty="0"/>
              <a:t> </a:t>
            </a:r>
            <a:r>
              <a:rPr lang="en-US" sz="1500" dirty="0" err="1"/>
              <a:t>tas</a:t>
            </a:r>
            <a:r>
              <a:rPr lang="en-US" sz="1500" dirty="0"/>
              <a:t>!!!!!</a:t>
            </a:r>
          </a:p>
        </p:txBody>
      </p:sp>
      <p:sp>
        <p:nvSpPr>
          <p:cNvPr id="3077" name="Rectangle 72">
            <a:extLst>
              <a:ext uri="{FF2B5EF4-FFF2-40B4-BE49-F238E27FC236}">
                <a16:creationId xmlns:a16="http://schemas.microsoft.com/office/drawing/2014/main" id="{2550FEC4-B5DD-4289-A5C7-9EA1C9F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6923" y="0"/>
            <a:ext cx="428479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17">
            <a:extLst>
              <a:ext uri="{FF2B5EF4-FFF2-40B4-BE49-F238E27FC236}">
                <a16:creationId xmlns:a16="http://schemas.microsoft.com/office/drawing/2014/main" id="{EAF37F7B-10DB-42C1-B6DF-52912D0E5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6699" y="958640"/>
            <a:ext cx="3314703"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220" r="24733" b="-4"/>
          <a:stretch/>
        </p:blipFill>
        <p:spPr bwMode="auto">
          <a:xfrm>
            <a:off x="5557887" y="1258529"/>
            <a:ext cx="2874032" cy="4330205"/>
          </a:xfrm>
          <a:prstGeom prst="rect">
            <a:avLst/>
          </a:prstGeom>
          <a:noFill/>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34080109"/>
      </p:ext>
    </p:extLst>
  </p:cSld>
  <p:clrMapOvr>
    <a:masterClrMapping/>
  </p:clrMapOvr>
  <mc:AlternateContent xmlns:mc="http://schemas.openxmlformats.org/markup-compatibility/2006" xmlns:p14="http://schemas.microsoft.com/office/powerpoint/2010/main">
    <mc:Choice Requires="p14">
      <p:transition spd="slow" p14:dur="3000">
        <p:fade/>
        <p:sndAc>
          <p:stSnd>
            <p:snd r:embed="rId3" name="chimes.wav"/>
          </p:stSnd>
        </p:sndAc>
      </p:transition>
    </mc:Choice>
    <mc:Fallback xmlns="">
      <p:transition spd="slow">
        <p:fade/>
        <p:sndAc>
          <p:stSnd>
            <p:snd r:embed="rId8" name="chimes.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63DAF7B3-CA5D-4D4E-A58B-1D1DBB592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Tekstvak 5">
            <a:extLst>
              <a:ext uri="{FF2B5EF4-FFF2-40B4-BE49-F238E27FC236}">
                <a16:creationId xmlns:a16="http://schemas.microsoft.com/office/drawing/2014/main" id="{5BB338C4-7FE2-42BB-9A12-FF4EE8ABBB6C}"/>
              </a:ext>
            </a:extLst>
          </p:cNvPr>
          <p:cNvSpPr txBox="1"/>
          <p:nvPr/>
        </p:nvSpPr>
        <p:spPr>
          <a:xfrm>
            <a:off x="179512" y="5091277"/>
            <a:ext cx="4934546" cy="1440160"/>
          </a:xfrm>
          <a:prstGeom prst="rect">
            <a:avLst/>
          </a:prstGeom>
        </p:spPr>
        <p:txBody>
          <a:bodyPr vert="horz" lIns="91440" tIns="45720" rIns="91440" bIns="45720" rtlCol="0" anchor="b">
            <a:normAutofit lnSpcReduction="10000"/>
          </a:bodyPr>
          <a:lstStyle/>
          <a:p>
            <a:pPr algn="ctr">
              <a:spcBef>
                <a:spcPct val="0"/>
              </a:spcBef>
              <a:spcAft>
                <a:spcPts val="600"/>
              </a:spcAft>
            </a:pPr>
            <a:r>
              <a:rPr lang="en-US" sz="3810" b="1" dirty="0" err="1">
                <a:solidFill>
                  <a:srgbClr val="FEFEFE"/>
                </a:solidFill>
                <a:latin typeface="+mj-lt"/>
                <a:ea typeface="+mj-ea"/>
                <a:cs typeface="+mj-cs"/>
              </a:rPr>
              <a:t>Maak</a:t>
            </a:r>
            <a:r>
              <a:rPr lang="en-US" sz="3810" b="1" dirty="0">
                <a:solidFill>
                  <a:srgbClr val="FEFEFE"/>
                </a:solidFill>
                <a:latin typeface="+mj-lt"/>
                <a:ea typeface="+mj-ea"/>
                <a:cs typeface="+mj-cs"/>
              </a:rPr>
              <a:t> </a:t>
            </a:r>
            <a:r>
              <a:rPr lang="en-US" sz="3810" b="1" dirty="0" err="1">
                <a:solidFill>
                  <a:srgbClr val="FEFEFE"/>
                </a:solidFill>
                <a:latin typeface="+mj-lt"/>
                <a:ea typeface="+mj-ea"/>
                <a:cs typeface="+mj-cs"/>
              </a:rPr>
              <a:t>een</a:t>
            </a:r>
            <a:r>
              <a:rPr lang="en-US" sz="3810" b="1" dirty="0">
                <a:solidFill>
                  <a:srgbClr val="FEFEFE"/>
                </a:solidFill>
                <a:latin typeface="+mj-lt"/>
                <a:ea typeface="+mj-ea"/>
                <a:cs typeface="+mj-cs"/>
              </a:rPr>
              <a:t> </a:t>
            </a:r>
            <a:r>
              <a:rPr lang="en-US" sz="3810" b="1" dirty="0" err="1">
                <a:solidFill>
                  <a:srgbClr val="FEFEFE"/>
                </a:solidFill>
                <a:latin typeface="+mj-lt"/>
                <a:ea typeface="+mj-ea"/>
                <a:cs typeface="+mj-cs"/>
              </a:rPr>
              <a:t>feestelijk</a:t>
            </a:r>
            <a:r>
              <a:rPr lang="en-US" sz="3810" b="1" dirty="0">
                <a:solidFill>
                  <a:srgbClr val="FEFEFE"/>
                </a:solidFill>
                <a:latin typeface="+mj-lt"/>
                <a:ea typeface="+mj-ea"/>
                <a:cs typeface="+mj-cs"/>
              </a:rPr>
              <a:t> </a:t>
            </a:r>
            <a:r>
              <a:rPr lang="en-US" sz="3810" b="1" dirty="0" err="1">
                <a:solidFill>
                  <a:srgbClr val="FEFEFE"/>
                </a:solidFill>
                <a:latin typeface="+mj-lt"/>
                <a:ea typeface="+mj-ea"/>
                <a:cs typeface="+mj-cs"/>
                <a:hlinkClick r:id="rId4"/>
              </a:rPr>
              <a:t>vaandel</a:t>
            </a:r>
            <a:r>
              <a:rPr lang="en-US" sz="5200" b="1" dirty="0">
                <a:solidFill>
                  <a:srgbClr val="FEFEFE"/>
                </a:solidFill>
                <a:latin typeface="+mj-lt"/>
                <a:ea typeface="+mj-ea"/>
                <a:cs typeface="+mj-cs"/>
              </a:rPr>
              <a:t>!</a:t>
            </a:r>
          </a:p>
        </p:txBody>
      </p:sp>
      <p:sp>
        <p:nvSpPr>
          <p:cNvPr id="20" name="Rectangle 19">
            <a:extLst>
              <a:ext uri="{FF2B5EF4-FFF2-40B4-BE49-F238E27FC236}">
                <a16:creationId xmlns:a16="http://schemas.microsoft.com/office/drawing/2014/main" id="{558680CB-633A-40EA-9BE4-A37269ABE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2627" y="0"/>
            <a:ext cx="361137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AD1A6BEE-9C22-4814-B3C3-222352E7E4DF}"/>
              </a:ext>
            </a:extLst>
          </p:cNvPr>
          <p:cNvPicPr>
            <a:picLocks noChangeAspect="1"/>
          </p:cNvPicPr>
          <p:nvPr/>
        </p:nvPicPr>
        <p:blipFill rotWithShape="1">
          <a:blip r:embed="rId5"/>
          <a:srcRect t="6064" r="1" b="16364"/>
          <a:stretch/>
        </p:blipFill>
        <p:spPr>
          <a:xfrm>
            <a:off x="5650995" y="137477"/>
            <a:ext cx="3372357" cy="2092832"/>
          </a:xfrm>
          <a:prstGeom prst="rect">
            <a:avLst/>
          </a:prstGeom>
        </p:spPr>
      </p:pic>
      <p:pic>
        <p:nvPicPr>
          <p:cNvPr id="2" name="Afbeelding 1">
            <a:hlinkClick r:id="rId6"/>
            <a:extLst>
              <a:ext uri="{FF2B5EF4-FFF2-40B4-BE49-F238E27FC236}">
                <a16:creationId xmlns:a16="http://schemas.microsoft.com/office/drawing/2014/main" id="{7A910695-AA86-4B73-A30E-B8555439750D}"/>
              </a:ext>
            </a:extLst>
          </p:cNvPr>
          <p:cNvPicPr>
            <a:picLocks noChangeAspect="1"/>
          </p:cNvPicPr>
          <p:nvPr/>
        </p:nvPicPr>
        <p:blipFill rotWithShape="1">
          <a:blip r:embed="rId7"/>
          <a:srcRect t="19730" r="1" b="9950"/>
          <a:stretch/>
        </p:blipFill>
        <p:spPr>
          <a:xfrm>
            <a:off x="5650991" y="2381550"/>
            <a:ext cx="3372358" cy="2092832"/>
          </a:xfrm>
          <a:prstGeom prst="rect">
            <a:avLst/>
          </a:prstGeom>
        </p:spPr>
      </p:pic>
      <p:pic>
        <p:nvPicPr>
          <p:cNvPr id="3" name="Afbeelding 2">
            <a:extLst>
              <a:ext uri="{FF2B5EF4-FFF2-40B4-BE49-F238E27FC236}">
                <a16:creationId xmlns:a16="http://schemas.microsoft.com/office/drawing/2014/main" id="{4800ADF9-A567-479B-B3F6-4AA8688BBA47}"/>
              </a:ext>
            </a:extLst>
          </p:cNvPr>
          <p:cNvPicPr>
            <a:picLocks noChangeAspect="1"/>
          </p:cNvPicPr>
          <p:nvPr/>
        </p:nvPicPr>
        <p:blipFill rotWithShape="1">
          <a:blip r:embed="rId8"/>
          <a:srcRect t="17740" r="1" b="12533"/>
          <a:stretch/>
        </p:blipFill>
        <p:spPr>
          <a:xfrm flipH="1">
            <a:off x="5656844" y="4625623"/>
            <a:ext cx="3372358" cy="2092833"/>
          </a:xfrm>
          <a:prstGeom prst="rect">
            <a:avLst/>
          </a:prstGeom>
        </p:spPr>
      </p:pic>
      <p:sp>
        <p:nvSpPr>
          <p:cNvPr id="5" name="Tekstvak 4">
            <a:hlinkClick r:id="rId9"/>
            <a:extLst>
              <a:ext uri="{FF2B5EF4-FFF2-40B4-BE49-F238E27FC236}">
                <a16:creationId xmlns:a16="http://schemas.microsoft.com/office/drawing/2014/main" id="{9A82AD0F-582B-44DA-AFA2-1DD6DEA2A0AD}"/>
              </a:ext>
            </a:extLst>
          </p:cNvPr>
          <p:cNvSpPr txBox="1"/>
          <p:nvPr/>
        </p:nvSpPr>
        <p:spPr>
          <a:xfrm>
            <a:off x="-10760" y="2992257"/>
            <a:ext cx="5857135" cy="779529"/>
          </a:xfrm>
          <a:prstGeom prst="rect">
            <a:avLst/>
          </a:prstGeom>
          <a:effectLst/>
        </p:spPr>
        <p:txBody>
          <a:bodyPr vert="horz" lIns="91440" tIns="45720" rIns="91440" bIns="45720" rtlCol="0" anchor="b">
            <a:noAutofit/>
          </a:bodyPr>
          <a:lstStyle/>
          <a:p>
            <a:pPr>
              <a:spcBef>
                <a:spcPct val="0"/>
              </a:spcBef>
              <a:spcAft>
                <a:spcPts val="600"/>
              </a:spcAft>
            </a:pPr>
            <a:r>
              <a:rPr lang="en-US" sz="3200" b="1" dirty="0" err="1">
                <a:latin typeface="+mj-lt"/>
                <a:ea typeface="+mj-ea"/>
                <a:cs typeface="+mj-cs"/>
              </a:rPr>
              <a:t>Jouw</a:t>
            </a:r>
            <a:r>
              <a:rPr lang="en-US" sz="3200" b="1" dirty="0">
                <a:latin typeface="+mj-lt"/>
                <a:ea typeface="+mj-ea"/>
                <a:cs typeface="+mj-cs"/>
              </a:rPr>
              <a:t> </a:t>
            </a:r>
            <a:r>
              <a:rPr lang="en-US" sz="3200" b="1" dirty="0" err="1">
                <a:latin typeface="+mj-lt"/>
                <a:ea typeface="+mj-ea"/>
                <a:cs typeface="+mj-cs"/>
              </a:rPr>
              <a:t>bijdrage</a:t>
            </a:r>
            <a:r>
              <a:rPr lang="en-US" sz="3200" b="1" dirty="0">
                <a:latin typeface="+mj-lt"/>
                <a:ea typeface="+mj-ea"/>
                <a:cs typeface="+mj-cs"/>
              </a:rPr>
              <a:t> </a:t>
            </a:r>
            <a:r>
              <a:rPr lang="en-US" sz="3200" b="1" dirty="0" err="1">
                <a:latin typeface="+mj-lt"/>
                <a:ea typeface="+mj-ea"/>
                <a:cs typeface="+mj-cs"/>
              </a:rPr>
              <a:t>voor</a:t>
            </a:r>
            <a:r>
              <a:rPr lang="en-US" sz="3200" b="1" dirty="0">
                <a:latin typeface="+mj-lt"/>
                <a:ea typeface="+mj-ea"/>
                <a:cs typeface="+mj-cs"/>
              </a:rPr>
              <a:t> ‘t </a:t>
            </a:r>
            <a:r>
              <a:rPr lang="en-US" sz="3200" b="1" dirty="0" err="1">
                <a:latin typeface="+mj-lt"/>
                <a:ea typeface="+mj-ea"/>
                <a:cs typeface="+mj-cs"/>
              </a:rPr>
              <a:t>feest</a:t>
            </a:r>
            <a:r>
              <a:rPr lang="en-US" sz="3200" b="1" dirty="0">
                <a:latin typeface="+mj-lt"/>
                <a:ea typeface="+mj-ea"/>
                <a:cs typeface="+mj-cs"/>
              </a:rPr>
              <a:t>?</a:t>
            </a:r>
          </a:p>
        </p:txBody>
      </p:sp>
    </p:spTree>
    <p:extLst>
      <p:ext uri="{BB962C8B-B14F-4D97-AF65-F5344CB8AC3E}">
        <p14:creationId xmlns:p14="http://schemas.microsoft.com/office/powerpoint/2010/main" val="3059008564"/>
      </p:ext>
    </p:extLst>
  </p:cSld>
  <p:clrMapOvr>
    <a:masterClrMapping/>
  </p:clrMapOvr>
  <mc:AlternateContent xmlns:mc="http://schemas.openxmlformats.org/markup-compatibility/2006" xmlns:p14="http://schemas.microsoft.com/office/powerpoint/2010/main">
    <mc:Choice Requires="p14">
      <p:transition spd="slow" p14:dur="3000">
        <p:fade/>
        <p:sndAc>
          <p:stSnd>
            <p:snd r:embed="rId3" name="chimes.wav"/>
          </p:stSnd>
        </p:sndAc>
      </p:transition>
    </mc:Choice>
    <mc:Fallback xmlns="">
      <p:transition spd="slow">
        <p:fade/>
        <p:sndAc>
          <p:stSnd>
            <p:snd r:embed="rId11" name="chimes.wav"/>
          </p:stSnd>
        </p:sndAc>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teerbaar">
  <a:themeElements>
    <a:clrScheme name="Citeerbaar">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Citeerbaar">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iteerbaar">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TotalTime>
  <Words>569</Words>
  <Application>Microsoft Office PowerPoint</Application>
  <PresentationFormat>Diavoorstelling (4:3)</PresentationFormat>
  <Paragraphs>55</Paragraphs>
  <Slides>7</Slides>
  <Notes>7</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7</vt:i4>
      </vt:variant>
    </vt:vector>
  </HeadingPairs>
  <TitlesOfParts>
    <vt:vector size="13" baseType="lpstr">
      <vt:lpstr>Algerian</vt:lpstr>
      <vt:lpstr>Calibri</vt:lpstr>
      <vt:lpstr>Century Gothic</vt:lpstr>
      <vt:lpstr>Trebuchet MS</vt:lpstr>
      <vt:lpstr>Wingdings 2</vt:lpstr>
      <vt:lpstr>Citeerbaar</vt:lpstr>
      <vt:lpstr>juni 2020 jeugdmonumentendag</vt:lpstr>
      <vt:lpstr>Terug in de tijd: naar de   middeleeuwen filmpjes</vt:lpstr>
      <vt:lpstr>Het middeleeuwse leven in  Bergen op zoom  ( te herkennen aan en terug te vinden in straatnamen en gebouwen )  </vt:lpstr>
      <vt:lpstr>Middeleeuwse gebouwen in Bergen op Zoom </vt:lpstr>
      <vt:lpstr>Feest in de middeleeuwen</vt:lpstr>
      <vt:lpstr>Na voorgaande lessen en informatie weet jij vast waar je rekening mee moet houden, als jij als middeleeuwse gast mag deelnemen aan jeugdmonumentendag 2019!</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juni 2020</dc:title>
  <dc:creator>31622</dc:creator>
  <cp:lastModifiedBy>31622</cp:lastModifiedBy>
  <cp:revision>12</cp:revision>
  <dcterms:created xsi:type="dcterms:W3CDTF">2020-01-15T12:23:25Z</dcterms:created>
  <dcterms:modified xsi:type="dcterms:W3CDTF">2020-01-15T14:14:13Z</dcterms:modified>
</cp:coreProperties>
</file>